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57" r:id="rId4"/>
    <p:sldId id="290" r:id="rId5"/>
    <p:sldId id="282" r:id="rId6"/>
    <p:sldId id="288" r:id="rId7"/>
    <p:sldId id="286" r:id="rId8"/>
    <p:sldId id="289" r:id="rId9"/>
    <p:sldId id="284" r:id="rId10"/>
    <p:sldId id="283" r:id="rId11"/>
    <p:sldId id="291" r:id="rId12"/>
    <p:sldId id="281" r:id="rId13"/>
    <p:sldId id="292" r:id="rId14"/>
    <p:sldId id="270" r:id="rId15"/>
    <p:sldId id="285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B40"/>
    <a:srgbClr val="6F93DB"/>
    <a:srgbClr val="3366CC"/>
    <a:srgbClr val="0099FF"/>
    <a:srgbClr val="FFCC99"/>
    <a:srgbClr val="122662"/>
    <a:srgbClr val="FF9900"/>
    <a:srgbClr val="FFCC00"/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0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1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23DCD-B53C-4A87-B238-497500B0A44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1524A0C-AE03-4A65-8726-7A9E87A83607}">
      <dgm:prSet phldrT="[文字]" custT="1"/>
      <dgm:spPr>
        <a:solidFill>
          <a:srgbClr val="FFCC99"/>
        </a:solidFill>
      </dgm:spPr>
      <dgm:t>
        <a:bodyPr/>
        <a:lstStyle/>
        <a:p>
          <a:r>
            <a:rPr lang="zh-TW" altLang="en-US" sz="2400" b="1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一、</a:t>
          </a:r>
          <a:r>
            <a:rPr lang="en-US" altLang="zh-TW" sz="2400" b="1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2400" b="1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補助辦法</a:t>
          </a:r>
          <a:r>
            <a:rPr lang="en-US" altLang="zh-TW" sz="2400" b="1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</a:t>
          </a:r>
          <a:r>
            <a:rPr lang="zh-TW" altLang="en-US" sz="2400" b="1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介紹</a:t>
          </a:r>
          <a:endParaRPr lang="zh-TW" altLang="en-US" sz="2400" b="1" u="none" baseline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B88E28-EB4C-456B-9176-2CEA303ED2EB}" type="parTrans" cxnId="{E931D43E-554B-492E-A2C7-0A7415F27649}">
      <dgm:prSet/>
      <dgm:spPr/>
      <dgm:t>
        <a:bodyPr/>
        <a:lstStyle/>
        <a:p>
          <a:endParaRPr lang="zh-TW" altLang="en-US" b="1"/>
        </a:p>
      </dgm:t>
    </dgm:pt>
    <dgm:pt modelId="{B5275AA2-04CE-4F52-A97B-5DA75D84C9DF}" type="sibTrans" cxnId="{E931D43E-554B-492E-A2C7-0A7415F27649}">
      <dgm:prSet/>
      <dgm:spPr/>
      <dgm:t>
        <a:bodyPr/>
        <a:lstStyle/>
        <a:p>
          <a:endParaRPr lang="zh-TW" altLang="en-US" b="1"/>
        </a:p>
      </dgm:t>
    </dgm:pt>
    <dgm:pt modelId="{4CE73B9E-B3F1-419C-BC5B-C5920737E7AB}">
      <dgm:prSet phldrT="[文字]" custT="1"/>
      <dgm:spPr>
        <a:solidFill>
          <a:srgbClr val="FFCC66"/>
        </a:solidFill>
      </dgm:spPr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二、申請資格及補助項目</a:t>
          </a:r>
        </a:p>
      </dgm:t>
    </dgm:pt>
    <dgm:pt modelId="{574EC9A2-A8E4-43A4-83DE-74527850A6D4}" type="parTrans" cxnId="{11A889EA-1B46-4569-8125-3B629E578708}">
      <dgm:prSet/>
      <dgm:spPr/>
      <dgm:t>
        <a:bodyPr/>
        <a:lstStyle/>
        <a:p>
          <a:endParaRPr lang="zh-TW" altLang="en-US" b="1"/>
        </a:p>
      </dgm:t>
    </dgm:pt>
    <dgm:pt modelId="{3B963CE8-CA8B-4160-B884-5F4117B85013}" type="sibTrans" cxnId="{11A889EA-1B46-4569-8125-3B629E578708}">
      <dgm:prSet/>
      <dgm:spPr/>
      <dgm:t>
        <a:bodyPr/>
        <a:lstStyle/>
        <a:p>
          <a:endParaRPr lang="zh-TW" altLang="en-US" b="1"/>
        </a:p>
      </dgm:t>
    </dgm:pt>
    <dgm:pt modelId="{8CEE0593-7B1F-47BD-A4E2-42257ED3C599}">
      <dgm:prSet phldrT="[文字]" custT="1"/>
      <dgm:spPr>
        <a:solidFill>
          <a:srgbClr val="FF9933"/>
        </a:solidFill>
      </dgm:spPr>
      <dgm:t>
        <a:bodyPr/>
        <a:lstStyle/>
        <a:p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三、申請應備文件</a:t>
          </a:r>
        </a:p>
      </dgm:t>
    </dgm:pt>
    <dgm:pt modelId="{E5E005FC-7188-4A19-922B-6D2FBBBA166C}" type="parTrans" cxnId="{A8A1A697-A1FF-40A1-B337-94F0A25CE616}">
      <dgm:prSet/>
      <dgm:spPr/>
      <dgm:t>
        <a:bodyPr/>
        <a:lstStyle/>
        <a:p>
          <a:endParaRPr lang="zh-TW" altLang="en-US" b="1"/>
        </a:p>
      </dgm:t>
    </dgm:pt>
    <dgm:pt modelId="{C62DC3CB-3847-420D-8D34-26B253B7F691}" type="sibTrans" cxnId="{A8A1A697-A1FF-40A1-B337-94F0A25CE616}">
      <dgm:prSet/>
      <dgm:spPr/>
      <dgm:t>
        <a:bodyPr/>
        <a:lstStyle/>
        <a:p>
          <a:endParaRPr lang="zh-TW" altLang="en-US" b="1"/>
        </a:p>
      </dgm:t>
    </dgm:pt>
    <dgm:pt modelId="{CB2E8E06-873C-4D03-B062-279A09E29A0E}">
      <dgm:prSet phldrT="[文字]" custT="1"/>
      <dgm:spPr>
        <a:solidFill>
          <a:srgbClr val="FFCC00"/>
        </a:solidFill>
      </dgm:spPr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四、申請及核審時程</a:t>
          </a:r>
        </a:p>
      </dgm:t>
    </dgm:pt>
    <dgm:pt modelId="{55D3C222-D4EE-49CB-AD5E-BBE82DE9ECD4}" type="parTrans" cxnId="{F15473A6-EC3C-43A4-9A74-79D6C1A9BA2A}">
      <dgm:prSet/>
      <dgm:spPr/>
      <dgm:t>
        <a:bodyPr/>
        <a:lstStyle/>
        <a:p>
          <a:endParaRPr lang="zh-TW" altLang="en-US" b="1"/>
        </a:p>
      </dgm:t>
    </dgm:pt>
    <dgm:pt modelId="{6E892CCC-180B-4D9A-9953-699662D5939F}" type="sibTrans" cxnId="{F15473A6-EC3C-43A4-9A74-79D6C1A9BA2A}">
      <dgm:prSet/>
      <dgm:spPr/>
      <dgm:t>
        <a:bodyPr/>
        <a:lstStyle/>
        <a:p>
          <a:endParaRPr lang="zh-TW" altLang="en-US" b="1"/>
        </a:p>
      </dgm:t>
    </dgm:pt>
    <dgm:pt modelId="{0B9EB5E1-7B77-400E-B5F8-83844EFA3AB2}">
      <dgm:prSet phldrT="[文字]" custT="1"/>
      <dgm:spPr>
        <a:solidFill>
          <a:srgbClr val="FF9900"/>
        </a:solidFill>
      </dgm:spPr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五、</a:t>
          </a: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實例分享及補助情形</a:t>
          </a:r>
          <a:endParaRPr lang="zh-TW" altLang="en-US" sz="2400" b="1" kern="1200" baseline="0" dirty="0">
            <a:solidFill>
              <a:prstClr val="black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25085200-6639-453A-BEC6-11A847CB080F}" type="parTrans" cxnId="{AF1BF8E5-1E62-4AD1-986F-52F7A809AB5D}">
      <dgm:prSet/>
      <dgm:spPr/>
      <dgm:t>
        <a:bodyPr/>
        <a:lstStyle/>
        <a:p>
          <a:endParaRPr lang="zh-TW" altLang="en-US" b="1"/>
        </a:p>
      </dgm:t>
    </dgm:pt>
    <dgm:pt modelId="{B0601854-667F-432B-A13A-1E06C6626777}" type="sibTrans" cxnId="{AF1BF8E5-1E62-4AD1-986F-52F7A809AB5D}">
      <dgm:prSet/>
      <dgm:spPr/>
      <dgm:t>
        <a:bodyPr/>
        <a:lstStyle/>
        <a:p>
          <a:endParaRPr lang="zh-TW" altLang="en-US" b="1"/>
        </a:p>
      </dgm:t>
    </dgm:pt>
    <dgm:pt modelId="{BBED8756-1033-4490-85CC-6470E18701FC}" type="pres">
      <dgm:prSet presAssocID="{D9623DCD-B53C-4A87-B238-497500B0A44F}" presName="linear" presStyleCnt="0">
        <dgm:presLayoutVars>
          <dgm:dir/>
          <dgm:animLvl val="lvl"/>
          <dgm:resizeHandles val="exact"/>
        </dgm:presLayoutVars>
      </dgm:prSet>
      <dgm:spPr/>
    </dgm:pt>
    <dgm:pt modelId="{BBDCA6C5-7E63-4774-AD72-6F8E7C8EEDE4}" type="pres">
      <dgm:prSet presAssocID="{A1524A0C-AE03-4A65-8726-7A9E87A83607}" presName="parentLin" presStyleCnt="0"/>
      <dgm:spPr/>
    </dgm:pt>
    <dgm:pt modelId="{DC954228-27DD-439E-A435-902B85EE339E}" type="pres">
      <dgm:prSet presAssocID="{A1524A0C-AE03-4A65-8726-7A9E87A83607}" presName="parentLeftMargin" presStyleLbl="node1" presStyleIdx="0" presStyleCnt="5"/>
      <dgm:spPr/>
    </dgm:pt>
    <dgm:pt modelId="{A1EA0542-E2E2-4103-8682-69D39218DA6F}" type="pres">
      <dgm:prSet presAssocID="{A1524A0C-AE03-4A65-8726-7A9E87A83607}" presName="parentText" presStyleLbl="node1" presStyleIdx="0" presStyleCnt="5" custScaleX="69634">
        <dgm:presLayoutVars>
          <dgm:chMax val="0"/>
          <dgm:bulletEnabled val="1"/>
        </dgm:presLayoutVars>
      </dgm:prSet>
      <dgm:spPr/>
    </dgm:pt>
    <dgm:pt modelId="{86DDDA36-43FC-415D-A429-BEFEE78514B9}" type="pres">
      <dgm:prSet presAssocID="{A1524A0C-AE03-4A65-8726-7A9E87A83607}" presName="negativeSpace" presStyleCnt="0"/>
      <dgm:spPr/>
    </dgm:pt>
    <dgm:pt modelId="{3ED74D20-39B2-415D-996C-5205AEBBA68D}" type="pres">
      <dgm:prSet presAssocID="{A1524A0C-AE03-4A65-8726-7A9E87A83607}" presName="childText" presStyleLbl="conFgAcc1" presStyleIdx="0" presStyleCnt="5">
        <dgm:presLayoutVars>
          <dgm:bulletEnabled val="1"/>
        </dgm:presLayoutVars>
      </dgm:prSet>
      <dgm:spPr/>
    </dgm:pt>
    <dgm:pt modelId="{D383EAC5-1E5A-466E-9A7E-AEA48C8EE34E}" type="pres">
      <dgm:prSet presAssocID="{B5275AA2-04CE-4F52-A97B-5DA75D84C9DF}" presName="spaceBetweenRectangles" presStyleCnt="0"/>
      <dgm:spPr/>
    </dgm:pt>
    <dgm:pt modelId="{437B723B-8F2C-4ADD-B9AF-51CDF5F20240}" type="pres">
      <dgm:prSet presAssocID="{4CE73B9E-B3F1-419C-BC5B-C5920737E7AB}" presName="parentLin" presStyleCnt="0"/>
      <dgm:spPr/>
    </dgm:pt>
    <dgm:pt modelId="{3EDF0F5C-2AB5-4EF2-8C2C-F4091AD9A888}" type="pres">
      <dgm:prSet presAssocID="{4CE73B9E-B3F1-419C-BC5B-C5920737E7AB}" presName="parentLeftMargin" presStyleLbl="node1" presStyleIdx="0" presStyleCnt="5"/>
      <dgm:spPr/>
    </dgm:pt>
    <dgm:pt modelId="{0E9B6BB2-3553-4C40-90A2-713D44F2F7C3}" type="pres">
      <dgm:prSet presAssocID="{4CE73B9E-B3F1-419C-BC5B-C5920737E7AB}" presName="parentText" presStyleLbl="node1" presStyleIdx="1" presStyleCnt="5" custScaleX="77505" custLinFactNeighborX="-7246">
        <dgm:presLayoutVars>
          <dgm:chMax val="0"/>
          <dgm:bulletEnabled val="1"/>
        </dgm:presLayoutVars>
      </dgm:prSet>
      <dgm:spPr/>
    </dgm:pt>
    <dgm:pt modelId="{C49C72F2-4718-40FB-8B1A-0FAC07C5696E}" type="pres">
      <dgm:prSet presAssocID="{4CE73B9E-B3F1-419C-BC5B-C5920737E7AB}" presName="negativeSpace" presStyleCnt="0"/>
      <dgm:spPr/>
    </dgm:pt>
    <dgm:pt modelId="{231D5A9B-3767-4884-9835-A1CE29FD70D3}" type="pres">
      <dgm:prSet presAssocID="{4CE73B9E-B3F1-419C-BC5B-C5920737E7AB}" presName="childText" presStyleLbl="conFgAcc1" presStyleIdx="1" presStyleCnt="5">
        <dgm:presLayoutVars>
          <dgm:bulletEnabled val="1"/>
        </dgm:presLayoutVars>
      </dgm:prSet>
      <dgm:spPr/>
    </dgm:pt>
    <dgm:pt modelId="{05BC822E-0B35-4A1F-B9A2-F42BAC9CF963}" type="pres">
      <dgm:prSet presAssocID="{3B963CE8-CA8B-4160-B884-5F4117B85013}" presName="spaceBetweenRectangles" presStyleCnt="0"/>
      <dgm:spPr/>
    </dgm:pt>
    <dgm:pt modelId="{DA231F72-5901-4F2C-86A2-4DE2907C2F26}" type="pres">
      <dgm:prSet presAssocID="{8CEE0593-7B1F-47BD-A4E2-42257ED3C599}" presName="parentLin" presStyleCnt="0"/>
      <dgm:spPr/>
    </dgm:pt>
    <dgm:pt modelId="{16B9E247-AD46-4F45-8D76-3B48C93A7211}" type="pres">
      <dgm:prSet presAssocID="{8CEE0593-7B1F-47BD-A4E2-42257ED3C599}" presName="parentLeftMargin" presStyleLbl="node1" presStyleIdx="1" presStyleCnt="5"/>
      <dgm:spPr/>
    </dgm:pt>
    <dgm:pt modelId="{BE75C0BF-5460-4A03-AB10-DB984BB71215}" type="pres">
      <dgm:prSet presAssocID="{8CEE0593-7B1F-47BD-A4E2-42257ED3C599}" presName="parentText" presStyleLbl="node1" presStyleIdx="2" presStyleCnt="5" custScaleX="66256">
        <dgm:presLayoutVars>
          <dgm:chMax val="0"/>
          <dgm:bulletEnabled val="1"/>
        </dgm:presLayoutVars>
      </dgm:prSet>
      <dgm:spPr/>
    </dgm:pt>
    <dgm:pt modelId="{34358535-6496-494E-B664-89071BAE5FEB}" type="pres">
      <dgm:prSet presAssocID="{8CEE0593-7B1F-47BD-A4E2-42257ED3C599}" presName="negativeSpace" presStyleCnt="0"/>
      <dgm:spPr/>
    </dgm:pt>
    <dgm:pt modelId="{16EB3763-CDB6-4938-AA84-049CE1F7C306}" type="pres">
      <dgm:prSet presAssocID="{8CEE0593-7B1F-47BD-A4E2-42257ED3C599}" presName="childText" presStyleLbl="conFgAcc1" presStyleIdx="2" presStyleCnt="5">
        <dgm:presLayoutVars>
          <dgm:bulletEnabled val="1"/>
        </dgm:presLayoutVars>
      </dgm:prSet>
      <dgm:spPr/>
    </dgm:pt>
    <dgm:pt modelId="{5E781F99-DB2E-4042-9DA3-E6801DB26F1A}" type="pres">
      <dgm:prSet presAssocID="{C62DC3CB-3847-420D-8D34-26B253B7F691}" presName="spaceBetweenRectangles" presStyleCnt="0"/>
      <dgm:spPr/>
    </dgm:pt>
    <dgm:pt modelId="{438A3BCF-07EC-4CE5-9574-281E6F3C40FA}" type="pres">
      <dgm:prSet presAssocID="{CB2E8E06-873C-4D03-B062-279A09E29A0E}" presName="parentLin" presStyleCnt="0"/>
      <dgm:spPr/>
    </dgm:pt>
    <dgm:pt modelId="{6E687779-2236-42F8-829B-21F57D6AC857}" type="pres">
      <dgm:prSet presAssocID="{CB2E8E06-873C-4D03-B062-279A09E29A0E}" presName="parentLeftMargin" presStyleLbl="node1" presStyleIdx="2" presStyleCnt="5"/>
      <dgm:spPr/>
    </dgm:pt>
    <dgm:pt modelId="{A659FDA8-EA25-4848-94A4-07AA90E3180A}" type="pres">
      <dgm:prSet presAssocID="{CB2E8E06-873C-4D03-B062-279A09E29A0E}" presName="parentText" presStyleLbl="node1" presStyleIdx="3" presStyleCnt="5" custScaleX="73085">
        <dgm:presLayoutVars>
          <dgm:chMax val="0"/>
          <dgm:bulletEnabled val="1"/>
        </dgm:presLayoutVars>
      </dgm:prSet>
      <dgm:spPr/>
    </dgm:pt>
    <dgm:pt modelId="{EC6D6462-F317-4BD2-B197-8A97BFAF0962}" type="pres">
      <dgm:prSet presAssocID="{CB2E8E06-873C-4D03-B062-279A09E29A0E}" presName="negativeSpace" presStyleCnt="0"/>
      <dgm:spPr/>
    </dgm:pt>
    <dgm:pt modelId="{160B2616-2926-44D5-8512-1A9BBC8B88F7}" type="pres">
      <dgm:prSet presAssocID="{CB2E8E06-873C-4D03-B062-279A09E29A0E}" presName="childText" presStyleLbl="conFgAcc1" presStyleIdx="3" presStyleCnt="5">
        <dgm:presLayoutVars>
          <dgm:bulletEnabled val="1"/>
        </dgm:presLayoutVars>
      </dgm:prSet>
      <dgm:spPr/>
    </dgm:pt>
    <dgm:pt modelId="{9C5692B6-E7F8-4F46-A5AB-145063086B5D}" type="pres">
      <dgm:prSet presAssocID="{6E892CCC-180B-4D9A-9953-699662D5939F}" presName="spaceBetweenRectangles" presStyleCnt="0"/>
      <dgm:spPr/>
    </dgm:pt>
    <dgm:pt modelId="{94180040-418F-423C-B5B9-742C4484B98B}" type="pres">
      <dgm:prSet presAssocID="{0B9EB5E1-7B77-400E-B5F8-83844EFA3AB2}" presName="parentLin" presStyleCnt="0"/>
      <dgm:spPr/>
    </dgm:pt>
    <dgm:pt modelId="{BE64ACE9-6414-459C-B494-354DD3E6847A}" type="pres">
      <dgm:prSet presAssocID="{0B9EB5E1-7B77-400E-B5F8-83844EFA3AB2}" presName="parentLeftMargin" presStyleLbl="node1" presStyleIdx="3" presStyleCnt="5"/>
      <dgm:spPr/>
    </dgm:pt>
    <dgm:pt modelId="{F2244861-1FF5-4773-BF1C-83BEA3B1999E}" type="pres">
      <dgm:prSet presAssocID="{0B9EB5E1-7B77-400E-B5F8-83844EFA3AB2}" presName="parentText" presStyleLbl="node1" presStyleIdx="4" presStyleCnt="5" custScaleX="89994">
        <dgm:presLayoutVars>
          <dgm:chMax val="0"/>
          <dgm:bulletEnabled val="1"/>
        </dgm:presLayoutVars>
      </dgm:prSet>
      <dgm:spPr/>
    </dgm:pt>
    <dgm:pt modelId="{3055B2E6-5355-42F2-AA61-F3C03190B322}" type="pres">
      <dgm:prSet presAssocID="{0B9EB5E1-7B77-400E-B5F8-83844EFA3AB2}" presName="negativeSpace" presStyleCnt="0"/>
      <dgm:spPr/>
    </dgm:pt>
    <dgm:pt modelId="{90E16390-DE7B-485A-BC0D-A913FE3C0A1F}" type="pres">
      <dgm:prSet presAssocID="{0B9EB5E1-7B77-400E-B5F8-83844EFA3AB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FDB1D02-430E-4C78-B9F7-5C88F787799C}" type="presOf" srcId="{4CE73B9E-B3F1-419C-BC5B-C5920737E7AB}" destId="{3EDF0F5C-2AB5-4EF2-8C2C-F4091AD9A888}" srcOrd="0" destOrd="0" presId="urn:microsoft.com/office/officeart/2005/8/layout/list1"/>
    <dgm:cxn modelId="{ED7E1106-04AB-4F67-8A28-7631790A02FF}" type="presOf" srcId="{CB2E8E06-873C-4D03-B062-279A09E29A0E}" destId="{A659FDA8-EA25-4848-94A4-07AA90E3180A}" srcOrd="1" destOrd="0" presId="urn:microsoft.com/office/officeart/2005/8/layout/list1"/>
    <dgm:cxn modelId="{619BC815-93A7-4026-93E7-E60A46E010DA}" type="presOf" srcId="{D9623DCD-B53C-4A87-B238-497500B0A44F}" destId="{BBED8756-1033-4490-85CC-6470E18701FC}" srcOrd="0" destOrd="0" presId="urn:microsoft.com/office/officeart/2005/8/layout/list1"/>
    <dgm:cxn modelId="{96785E1D-1227-4638-BF86-B88C1A4B4031}" type="presOf" srcId="{CB2E8E06-873C-4D03-B062-279A09E29A0E}" destId="{6E687779-2236-42F8-829B-21F57D6AC857}" srcOrd="0" destOrd="0" presId="urn:microsoft.com/office/officeart/2005/8/layout/list1"/>
    <dgm:cxn modelId="{E931D43E-554B-492E-A2C7-0A7415F27649}" srcId="{D9623DCD-B53C-4A87-B238-497500B0A44F}" destId="{A1524A0C-AE03-4A65-8726-7A9E87A83607}" srcOrd="0" destOrd="0" parTransId="{43B88E28-EB4C-456B-9176-2CEA303ED2EB}" sibTransId="{B5275AA2-04CE-4F52-A97B-5DA75D84C9DF}"/>
    <dgm:cxn modelId="{F3CD4B80-E41A-44B8-BB26-C34B0C53B502}" type="presOf" srcId="{8CEE0593-7B1F-47BD-A4E2-42257ED3C599}" destId="{BE75C0BF-5460-4A03-AB10-DB984BB71215}" srcOrd="1" destOrd="0" presId="urn:microsoft.com/office/officeart/2005/8/layout/list1"/>
    <dgm:cxn modelId="{A8A1A697-A1FF-40A1-B337-94F0A25CE616}" srcId="{D9623DCD-B53C-4A87-B238-497500B0A44F}" destId="{8CEE0593-7B1F-47BD-A4E2-42257ED3C599}" srcOrd="2" destOrd="0" parTransId="{E5E005FC-7188-4A19-922B-6D2FBBBA166C}" sibTransId="{C62DC3CB-3847-420D-8D34-26B253B7F691}"/>
    <dgm:cxn modelId="{F15473A6-EC3C-43A4-9A74-79D6C1A9BA2A}" srcId="{D9623DCD-B53C-4A87-B238-497500B0A44F}" destId="{CB2E8E06-873C-4D03-B062-279A09E29A0E}" srcOrd="3" destOrd="0" parTransId="{55D3C222-D4EE-49CB-AD5E-BBE82DE9ECD4}" sibTransId="{6E892CCC-180B-4D9A-9953-699662D5939F}"/>
    <dgm:cxn modelId="{57722EAC-FEC9-412D-80D4-E826ECCD8A64}" type="presOf" srcId="{0B9EB5E1-7B77-400E-B5F8-83844EFA3AB2}" destId="{BE64ACE9-6414-459C-B494-354DD3E6847A}" srcOrd="0" destOrd="0" presId="urn:microsoft.com/office/officeart/2005/8/layout/list1"/>
    <dgm:cxn modelId="{241169B2-8FD0-434C-8249-C68457A896ED}" type="presOf" srcId="{A1524A0C-AE03-4A65-8726-7A9E87A83607}" destId="{DC954228-27DD-439E-A435-902B85EE339E}" srcOrd="0" destOrd="0" presId="urn:microsoft.com/office/officeart/2005/8/layout/list1"/>
    <dgm:cxn modelId="{A3C488D3-E8E4-4CA8-8D0E-4840A74BAEE0}" type="presOf" srcId="{0B9EB5E1-7B77-400E-B5F8-83844EFA3AB2}" destId="{F2244861-1FF5-4773-BF1C-83BEA3B1999E}" srcOrd="1" destOrd="0" presId="urn:microsoft.com/office/officeart/2005/8/layout/list1"/>
    <dgm:cxn modelId="{AF1BF8E5-1E62-4AD1-986F-52F7A809AB5D}" srcId="{D9623DCD-B53C-4A87-B238-497500B0A44F}" destId="{0B9EB5E1-7B77-400E-B5F8-83844EFA3AB2}" srcOrd="4" destOrd="0" parTransId="{25085200-6639-453A-BEC6-11A847CB080F}" sibTransId="{B0601854-667F-432B-A13A-1E06C6626777}"/>
    <dgm:cxn modelId="{34F8B0E7-0F95-478E-B738-AF55BA1AC8D2}" type="presOf" srcId="{A1524A0C-AE03-4A65-8726-7A9E87A83607}" destId="{A1EA0542-E2E2-4103-8682-69D39218DA6F}" srcOrd="1" destOrd="0" presId="urn:microsoft.com/office/officeart/2005/8/layout/list1"/>
    <dgm:cxn modelId="{B30E9CE9-CAD6-48A8-946B-B22925F05695}" type="presOf" srcId="{4CE73B9E-B3F1-419C-BC5B-C5920737E7AB}" destId="{0E9B6BB2-3553-4C40-90A2-713D44F2F7C3}" srcOrd="1" destOrd="0" presId="urn:microsoft.com/office/officeart/2005/8/layout/list1"/>
    <dgm:cxn modelId="{11A889EA-1B46-4569-8125-3B629E578708}" srcId="{D9623DCD-B53C-4A87-B238-497500B0A44F}" destId="{4CE73B9E-B3F1-419C-BC5B-C5920737E7AB}" srcOrd="1" destOrd="0" parTransId="{574EC9A2-A8E4-43A4-83DE-74527850A6D4}" sibTransId="{3B963CE8-CA8B-4160-B884-5F4117B85013}"/>
    <dgm:cxn modelId="{4CA599F1-7CCB-40AE-9618-34FAF1DAF425}" type="presOf" srcId="{8CEE0593-7B1F-47BD-A4E2-42257ED3C599}" destId="{16B9E247-AD46-4F45-8D76-3B48C93A7211}" srcOrd="0" destOrd="0" presId="urn:microsoft.com/office/officeart/2005/8/layout/list1"/>
    <dgm:cxn modelId="{DDB9A0CE-1F07-422D-8476-46E95F743983}" type="presParOf" srcId="{BBED8756-1033-4490-85CC-6470E18701FC}" destId="{BBDCA6C5-7E63-4774-AD72-6F8E7C8EEDE4}" srcOrd="0" destOrd="0" presId="urn:microsoft.com/office/officeart/2005/8/layout/list1"/>
    <dgm:cxn modelId="{120CB4E4-D300-4E48-8A14-CB9405E4E9C8}" type="presParOf" srcId="{BBDCA6C5-7E63-4774-AD72-6F8E7C8EEDE4}" destId="{DC954228-27DD-439E-A435-902B85EE339E}" srcOrd="0" destOrd="0" presId="urn:microsoft.com/office/officeart/2005/8/layout/list1"/>
    <dgm:cxn modelId="{19FCB509-95C4-4B9A-A2F1-786017EE408D}" type="presParOf" srcId="{BBDCA6C5-7E63-4774-AD72-6F8E7C8EEDE4}" destId="{A1EA0542-E2E2-4103-8682-69D39218DA6F}" srcOrd="1" destOrd="0" presId="urn:microsoft.com/office/officeart/2005/8/layout/list1"/>
    <dgm:cxn modelId="{45EFAA36-25FA-44B5-9AFF-3567D6F42D1A}" type="presParOf" srcId="{BBED8756-1033-4490-85CC-6470E18701FC}" destId="{86DDDA36-43FC-415D-A429-BEFEE78514B9}" srcOrd="1" destOrd="0" presId="urn:microsoft.com/office/officeart/2005/8/layout/list1"/>
    <dgm:cxn modelId="{82928F19-12E6-4311-ABC6-D98AE8DCDDEC}" type="presParOf" srcId="{BBED8756-1033-4490-85CC-6470E18701FC}" destId="{3ED74D20-39B2-415D-996C-5205AEBBA68D}" srcOrd="2" destOrd="0" presId="urn:microsoft.com/office/officeart/2005/8/layout/list1"/>
    <dgm:cxn modelId="{DCDAB7E6-596F-453F-8417-3DBEDA0682CE}" type="presParOf" srcId="{BBED8756-1033-4490-85CC-6470E18701FC}" destId="{D383EAC5-1E5A-466E-9A7E-AEA48C8EE34E}" srcOrd="3" destOrd="0" presId="urn:microsoft.com/office/officeart/2005/8/layout/list1"/>
    <dgm:cxn modelId="{02F5B82D-771A-4DC9-A6D2-6B753D8EDA86}" type="presParOf" srcId="{BBED8756-1033-4490-85CC-6470E18701FC}" destId="{437B723B-8F2C-4ADD-B9AF-51CDF5F20240}" srcOrd="4" destOrd="0" presId="urn:microsoft.com/office/officeart/2005/8/layout/list1"/>
    <dgm:cxn modelId="{2DF7A695-700B-4E1C-9975-99C8A3ACC5DA}" type="presParOf" srcId="{437B723B-8F2C-4ADD-B9AF-51CDF5F20240}" destId="{3EDF0F5C-2AB5-4EF2-8C2C-F4091AD9A888}" srcOrd="0" destOrd="0" presId="urn:microsoft.com/office/officeart/2005/8/layout/list1"/>
    <dgm:cxn modelId="{4269D63C-AD1F-4E45-90F5-AA2F9F8B4384}" type="presParOf" srcId="{437B723B-8F2C-4ADD-B9AF-51CDF5F20240}" destId="{0E9B6BB2-3553-4C40-90A2-713D44F2F7C3}" srcOrd="1" destOrd="0" presId="urn:microsoft.com/office/officeart/2005/8/layout/list1"/>
    <dgm:cxn modelId="{4B8C151B-D313-415E-80A5-EAE12F5AAC27}" type="presParOf" srcId="{BBED8756-1033-4490-85CC-6470E18701FC}" destId="{C49C72F2-4718-40FB-8B1A-0FAC07C5696E}" srcOrd="5" destOrd="0" presId="urn:microsoft.com/office/officeart/2005/8/layout/list1"/>
    <dgm:cxn modelId="{F59345BA-BDFD-4854-9AD0-1A8B95726C5F}" type="presParOf" srcId="{BBED8756-1033-4490-85CC-6470E18701FC}" destId="{231D5A9B-3767-4884-9835-A1CE29FD70D3}" srcOrd="6" destOrd="0" presId="urn:microsoft.com/office/officeart/2005/8/layout/list1"/>
    <dgm:cxn modelId="{E19042A3-AFEC-4EFB-A750-249D04D1CF27}" type="presParOf" srcId="{BBED8756-1033-4490-85CC-6470E18701FC}" destId="{05BC822E-0B35-4A1F-B9A2-F42BAC9CF963}" srcOrd="7" destOrd="0" presId="urn:microsoft.com/office/officeart/2005/8/layout/list1"/>
    <dgm:cxn modelId="{9D2E37FE-3036-4F33-9C5E-26E8FE03BFFE}" type="presParOf" srcId="{BBED8756-1033-4490-85CC-6470E18701FC}" destId="{DA231F72-5901-4F2C-86A2-4DE2907C2F26}" srcOrd="8" destOrd="0" presId="urn:microsoft.com/office/officeart/2005/8/layout/list1"/>
    <dgm:cxn modelId="{0B96FE47-A496-4648-83F5-F58A41E6283B}" type="presParOf" srcId="{DA231F72-5901-4F2C-86A2-4DE2907C2F26}" destId="{16B9E247-AD46-4F45-8D76-3B48C93A7211}" srcOrd="0" destOrd="0" presId="urn:microsoft.com/office/officeart/2005/8/layout/list1"/>
    <dgm:cxn modelId="{AC74C9E2-D4EB-475C-991A-9353BD686F2B}" type="presParOf" srcId="{DA231F72-5901-4F2C-86A2-4DE2907C2F26}" destId="{BE75C0BF-5460-4A03-AB10-DB984BB71215}" srcOrd="1" destOrd="0" presId="urn:microsoft.com/office/officeart/2005/8/layout/list1"/>
    <dgm:cxn modelId="{C4F109FF-FA49-4454-B937-2020A27AF6D0}" type="presParOf" srcId="{BBED8756-1033-4490-85CC-6470E18701FC}" destId="{34358535-6496-494E-B664-89071BAE5FEB}" srcOrd="9" destOrd="0" presId="urn:microsoft.com/office/officeart/2005/8/layout/list1"/>
    <dgm:cxn modelId="{1C5F785F-605D-4C5E-9BBB-F3215A6E387F}" type="presParOf" srcId="{BBED8756-1033-4490-85CC-6470E18701FC}" destId="{16EB3763-CDB6-4938-AA84-049CE1F7C306}" srcOrd="10" destOrd="0" presId="urn:microsoft.com/office/officeart/2005/8/layout/list1"/>
    <dgm:cxn modelId="{747F64EB-CF92-452E-B02A-648766A90F7D}" type="presParOf" srcId="{BBED8756-1033-4490-85CC-6470E18701FC}" destId="{5E781F99-DB2E-4042-9DA3-E6801DB26F1A}" srcOrd="11" destOrd="0" presId="urn:microsoft.com/office/officeart/2005/8/layout/list1"/>
    <dgm:cxn modelId="{4D20CF8A-28E6-48B2-9AAF-C49EBAB903C0}" type="presParOf" srcId="{BBED8756-1033-4490-85CC-6470E18701FC}" destId="{438A3BCF-07EC-4CE5-9574-281E6F3C40FA}" srcOrd="12" destOrd="0" presId="urn:microsoft.com/office/officeart/2005/8/layout/list1"/>
    <dgm:cxn modelId="{6F08A6B4-333B-412B-833F-8188D43016E1}" type="presParOf" srcId="{438A3BCF-07EC-4CE5-9574-281E6F3C40FA}" destId="{6E687779-2236-42F8-829B-21F57D6AC857}" srcOrd="0" destOrd="0" presId="urn:microsoft.com/office/officeart/2005/8/layout/list1"/>
    <dgm:cxn modelId="{DC0A0D8F-76FD-45AF-9D19-309B2B98CB0F}" type="presParOf" srcId="{438A3BCF-07EC-4CE5-9574-281E6F3C40FA}" destId="{A659FDA8-EA25-4848-94A4-07AA90E3180A}" srcOrd="1" destOrd="0" presId="urn:microsoft.com/office/officeart/2005/8/layout/list1"/>
    <dgm:cxn modelId="{5C02F7F1-48A1-452E-BFBC-4B2196451475}" type="presParOf" srcId="{BBED8756-1033-4490-85CC-6470E18701FC}" destId="{EC6D6462-F317-4BD2-B197-8A97BFAF0962}" srcOrd="13" destOrd="0" presId="urn:microsoft.com/office/officeart/2005/8/layout/list1"/>
    <dgm:cxn modelId="{C3DA17A4-E199-4548-B575-526053C407EC}" type="presParOf" srcId="{BBED8756-1033-4490-85CC-6470E18701FC}" destId="{160B2616-2926-44D5-8512-1A9BBC8B88F7}" srcOrd="14" destOrd="0" presId="urn:microsoft.com/office/officeart/2005/8/layout/list1"/>
    <dgm:cxn modelId="{C79E6900-D5D2-4FF1-967C-6D2D79AEEA3B}" type="presParOf" srcId="{BBED8756-1033-4490-85CC-6470E18701FC}" destId="{9C5692B6-E7F8-4F46-A5AB-145063086B5D}" srcOrd="15" destOrd="0" presId="urn:microsoft.com/office/officeart/2005/8/layout/list1"/>
    <dgm:cxn modelId="{B611D1DE-5B03-414A-937C-CFD0433F0332}" type="presParOf" srcId="{BBED8756-1033-4490-85CC-6470E18701FC}" destId="{94180040-418F-423C-B5B9-742C4484B98B}" srcOrd="16" destOrd="0" presId="urn:microsoft.com/office/officeart/2005/8/layout/list1"/>
    <dgm:cxn modelId="{3E0863C4-DB10-4E6F-BBB8-147DD749C67E}" type="presParOf" srcId="{94180040-418F-423C-B5B9-742C4484B98B}" destId="{BE64ACE9-6414-459C-B494-354DD3E6847A}" srcOrd="0" destOrd="0" presId="urn:microsoft.com/office/officeart/2005/8/layout/list1"/>
    <dgm:cxn modelId="{C23095BB-F21B-42A9-AE96-BFAE2CC04F14}" type="presParOf" srcId="{94180040-418F-423C-B5B9-742C4484B98B}" destId="{F2244861-1FF5-4773-BF1C-83BEA3B1999E}" srcOrd="1" destOrd="0" presId="urn:microsoft.com/office/officeart/2005/8/layout/list1"/>
    <dgm:cxn modelId="{EE041391-2924-42E3-BE28-EDC1ED693B2A}" type="presParOf" srcId="{BBED8756-1033-4490-85CC-6470E18701FC}" destId="{3055B2E6-5355-42F2-AA61-F3C03190B322}" srcOrd="17" destOrd="0" presId="urn:microsoft.com/office/officeart/2005/8/layout/list1"/>
    <dgm:cxn modelId="{56733DF3-78C7-4008-A6E1-369451F9A7D1}" type="presParOf" srcId="{BBED8756-1033-4490-85CC-6470E18701FC}" destId="{90E16390-DE7B-485A-BC0D-A913FE3C0A1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0B75E4-87E2-476C-9B32-449EFF90B5CC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B5C262D-15CE-4CFB-A022-856D8835C69D}">
      <dgm:prSet phldrT="[文字]" custT="1"/>
      <dgm:spPr/>
      <dgm:t>
        <a:bodyPr/>
        <a:lstStyle/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</a:p>
      </dgm:t>
    </dgm:pt>
    <dgm:pt modelId="{A59F4C39-6BE2-49F2-996E-87DDAC7A49E0}" type="parTrans" cxnId="{15175366-6E75-448E-969A-A22632CB1FD0}">
      <dgm:prSet/>
      <dgm:spPr/>
      <dgm:t>
        <a:bodyPr/>
        <a:lstStyle/>
        <a:p>
          <a:endParaRPr lang="zh-TW" altLang="en-US"/>
        </a:p>
      </dgm:t>
    </dgm:pt>
    <dgm:pt modelId="{F08E16C3-A361-4AA7-86E7-ADBB27D5CA13}" type="sibTrans" cxnId="{15175366-6E75-448E-969A-A22632CB1FD0}">
      <dgm:prSet/>
      <dgm:spPr/>
      <dgm:t>
        <a:bodyPr/>
        <a:lstStyle/>
        <a:p>
          <a:endParaRPr lang="zh-TW" altLang="en-US"/>
        </a:p>
      </dgm:t>
    </dgm:pt>
    <dgm:pt modelId="{D00472A4-E111-4C4E-8C89-9F6D3FFEFC06}">
      <dgm:prSet phldrT="[文字]" custT="1"/>
      <dgm:spPr/>
      <dgm:t>
        <a:bodyPr/>
        <a:lstStyle/>
        <a:p>
          <a:r>
            <a: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rPr>
            <a:t>業者結算前一年度擬申請補助總金額</a:t>
          </a:r>
        </a:p>
      </dgm:t>
    </dgm:pt>
    <dgm:pt modelId="{C65A2BF3-1456-44FA-BFEC-4DF5F9DF0728}" type="parTrans" cxnId="{E2DFD304-7BFC-4397-B7AA-B59BBC7381ED}">
      <dgm:prSet/>
      <dgm:spPr/>
      <dgm:t>
        <a:bodyPr/>
        <a:lstStyle/>
        <a:p>
          <a:endParaRPr lang="zh-TW" altLang="en-US"/>
        </a:p>
      </dgm:t>
    </dgm:pt>
    <dgm:pt modelId="{416FD02A-F756-425D-84BE-523D49101E29}" type="sibTrans" cxnId="{E2DFD304-7BFC-4397-B7AA-B59BBC7381ED}">
      <dgm:prSet/>
      <dgm:spPr/>
      <dgm:t>
        <a:bodyPr/>
        <a:lstStyle/>
        <a:p>
          <a:endParaRPr lang="zh-TW" altLang="en-US"/>
        </a:p>
      </dgm:t>
    </dgm:pt>
    <dgm:pt modelId="{06BC3E94-80E2-4B70-922A-EEF757819C2B}">
      <dgm:prSet phldrT="[文字]" custT="1"/>
      <dgm:spPr/>
      <dgm:t>
        <a:bodyPr/>
        <a:lstStyle/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0B6EB1-07D0-4736-B57B-780B1303CC1A}" type="parTrans" cxnId="{84DB0F39-EB9E-4A90-87C6-C4BE35E60422}">
      <dgm:prSet/>
      <dgm:spPr/>
      <dgm:t>
        <a:bodyPr/>
        <a:lstStyle/>
        <a:p>
          <a:endParaRPr lang="zh-TW" altLang="en-US"/>
        </a:p>
      </dgm:t>
    </dgm:pt>
    <dgm:pt modelId="{5E4DF69A-52DB-4BE3-A15E-FCFD20E95222}" type="sibTrans" cxnId="{84DB0F39-EB9E-4A90-87C6-C4BE35E60422}">
      <dgm:prSet/>
      <dgm:spPr/>
      <dgm:t>
        <a:bodyPr/>
        <a:lstStyle/>
        <a:p>
          <a:endParaRPr lang="zh-TW" altLang="en-US"/>
        </a:p>
      </dgm:t>
    </dgm:pt>
    <dgm:pt modelId="{CDC0F7E3-E635-4B3B-8225-60FB32CD3755}">
      <dgm:prSet phldrT="[文字]" custT="1"/>
      <dgm:spPr/>
      <dgm:t>
        <a:bodyPr/>
        <a:lstStyle/>
        <a:p>
          <a:r>
            <a:rPr lang="zh-TW" altLang="en-US" sz="2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向外交部駐館提報申請意願</a:t>
          </a:r>
          <a:endParaRPr lang="zh-TW" altLang="en-US" sz="2000" b="1" dirty="0"/>
        </a:p>
      </dgm:t>
    </dgm:pt>
    <dgm:pt modelId="{5B9C74FD-B2AB-4363-B1D1-9FC94F851304}" type="parTrans" cxnId="{355C25B9-A606-454A-A0A0-B3EF04154579}">
      <dgm:prSet/>
      <dgm:spPr/>
      <dgm:t>
        <a:bodyPr/>
        <a:lstStyle/>
        <a:p>
          <a:endParaRPr lang="zh-TW" altLang="en-US"/>
        </a:p>
      </dgm:t>
    </dgm:pt>
    <dgm:pt modelId="{BA11CA90-A32F-4A08-B78A-439A77E435DF}" type="sibTrans" cxnId="{355C25B9-A606-454A-A0A0-B3EF04154579}">
      <dgm:prSet/>
      <dgm:spPr/>
      <dgm:t>
        <a:bodyPr/>
        <a:lstStyle/>
        <a:p>
          <a:endParaRPr lang="zh-TW" altLang="en-US"/>
        </a:p>
      </dgm:t>
    </dgm:pt>
    <dgm:pt modelId="{442978E8-71C3-4D8F-AF9D-AD36A8F8A553}">
      <dgm:prSet phldrT="[文字]" custT="1"/>
      <dgm:spPr/>
      <dgm:t>
        <a:bodyPr/>
        <a:lstStyle/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6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FAFC5-66D7-41D3-974B-2046E2FFD9C3}" type="parTrans" cxnId="{7D8144B8-5401-43AA-8DEB-47878B19D4DD}">
      <dgm:prSet/>
      <dgm:spPr/>
      <dgm:t>
        <a:bodyPr/>
        <a:lstStyle/>
        <a:p>
          <a:endParaRPr lang="zh-TW" altLang="en-US"/>
        </a:p>
      </dgm:t>
    </dgm:pt>
    <dgm:pt modelId="{67C20DAF-D326-4785-87DD-58D512C5EE20}" type="sibTrans" cxnId="{7D8144B8-5401-43AA-8DEB-47878B19D4DD}">
      <dgm:prSet/>
      <dgm:spPr/>
      <dgm:t>
        <a:bodyPr/>
        <a:lstStyle/>
        <a:p>
          <a:endParaRPr lang="zh-TW" altLang="en-US"/>
        </a:p>
      </dgm:t>
    </dgm:pt>
    <dgm:pt modelId="{55494D4E-C6DE-495C-A9DF-B71FA72DC8D8}">
      <dgm:prSet phldrT="[文字]" custT="1"/>
      <dgm:spPr/>
      <dgm:t>
        <a:bodyPr/>
        <a:lstStyle/>
        <a:p>
          <a:r>
            <a:rPr lang="zh-TW" altLang="en-US" sz="2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備妥相關證明文件</a:t>
          </a:r>
          <a:endParaRPr lang="zh-TW" altLang="en-US" sz="2000" b="1" dirty="0"/>
        </a:p>
      </dgm:t>
    </dgm:pt>
    <dgm:pt modelId="{1451E17E-3027-4133-A68D-B90809CE2349}" type="parTrans" cxnId="{FF728EBF-2937-4B54-8212-E9AF3ED4C052}">
      <dgm:prSet/>
      <dgm:spPr/>
      <dgm:t>
        <a:bodyPr/>
        <a:lstStyle/>
        <a:p>
          <a:endParaRPr lang="zh-TW" altLang="en-US"/>
        </a:p>
      </dgm:t>
    </dgm:pt>
    <dgm:pt modelId="{30A27ACC-7F67-4715-95C2-B57847BFC417}" type="sibTrans" cxnId="{FF728EBF-2937-4B54-8212-E9AF3ED4C052}">
      <dgm:prSet/>
      <dgm:spPr/>
      <dgm:t>
        <a:bodyPr/>
        <a:lstStyle/>
        <a:p>
          <a:endParaRPr lang="zh-TW" altLang="en-US"/>
        </a:p>
      </dgm:t>
    </dgm:pt>
    <dgm:pt modelId="{3474543A-DA45-48E1-B88D-B794C168368D}" type="pres">
      <dgm:prSet presAssocID="{380B75E4-87E2-476C-9B32-449EFF90B5CC}" presName="theList" presStyleCnt="0">
        <dgm:presLayoutVars>
          <dgm:dir/>
          <dgm:animLvl val="lvl"/>
          <dgm:resizeHandles val="exact"/>
        </dgm:presLayoutVars>
      </dgm:prSet>
      <dgm:spPr/>
    </dgm:pt>
    <dgm:pt modelId="{A26AC16F-7B52-4299-ACCD-B4FEC8C08D6E}" type="pres">
      <dgm:prSet presAssocID="{7B5C262D-15CE-4CFB-A022-856D8835C69D}" presName="compNode" presStyleCnt="0"/>
      <dgm:spPr/>
    </dgm:pt>
    <dgm:pt modelId="{DFB02DB7-A2E3-4B0F-9B67-B41A6CC36A44}" type="pres">
      <dgm:prSet presAssocID="{7B5C262D-15CE-4CFB-A022-856D8835C69D}" presName="noGeometry" presStyleCnt="0"/>
      <dgm:spPr/>
    </dgm:pt>
    <dgm:pt modelId="{DA7C89DB-6770-425E-A9AE-AF2060429071}" type="pres">
      <dgm:prSet presAssocID="{7B5C262D-15CE-4CFB-A022-856D8835C69D}" presName="childTextVisible" presStyleLbl="bgAccFollowNode1" presStyleIdx="0" presStyleCnt="3">
        <dgm:presLayoutVars>
          <dgm:bulletEnabled val="1"/>
        </dgm:presLayoutVars>
      </dgm:prSet>
      <dgm:spPr/>
    </dgm:pt>
    <dgm:pt modelId="{EDAA47AE-E565-4FB6-A954-E2695327B392}" type="pres">
      <dgm:prSet presAssocID="{7B5C262D-15CE-4CFB-A022-856D8835C69D}" presName="childTextHidden" presStyleLbl="bgAccFollowNode1" presStyleIdx="0" presStyleCnt="3"/>
      <dgm:spPr/>
    </dgm:pt>
    <dgm:pt modelId="{78562825-D464-4DBF-A8E0-173C2435083C}" type="pres">
      <dgm:prSet presAssocID="{7B5C262D-15CE-4CFB-A022-856D8835C6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A2BB66E-1673-4969-88C0-AAFDCBEDEE61}" type="pres">
      <dgm:prSet presAssocID="{7B5C262D-15CE-4CFB-A022-856D8835C69D}" presName="aSpace" presStyleCnt="0"/>
      <dgm:spPr/>
    </dgm:pt>
    <dgm:pt modelId="{6D967D45-464D-491C-AB66-251DB7F6B867}" type="pres">
      <dgm:prSet presAssocID="{06BC3E94-80E2-4B70-922A-EEF757819C2B}" presName="compNode" presStyleCnt="0"/>
      <dgm:spPr/>
    </dgm:pt>
    <dgm:pt modelId="{E9B2A87C-AEE2-44D9-A75B-6071A3D3BF69}" type="pres">
      <dgm:prSet presAssocID="{06BC3E94-80E2-4B70-922A-EEF757819C2B}" presName="noGeometry" presStyleCnt="0"/>
      <dgm:spPr/>
    </dgm:pt>
    <dgm:pt modelId="{32BE0527-4C6A-4A84-9CD5-18D5458F5CE9}" type="pres">
      <dgm:prSet presAssocID="{06BC3E94-80E2-4B70-922A-EEF757819C2B}" presName="childTextVisible" presStyleLbl="bgAccFollowNode1" presStyleIdx="1" presStyleCnt="3">
        <dgm:presLayoutVars>
          <dgm:bulletEnabled val="1"/>
        </dgm:presLayoutVars>
      </dgm:prSet>
      <dgm:spPr/>
    </dgm:pt>
    <dgm:pt modelId="{A6A13D17-D6A2-43AB-B6AD-83E259D2D957}" type="pres">
      <dgm:prSet presAssocID="{06BC3E94-80E2-4B70-922A-EEF757819C2B}" presName="childTextHidden" presStyleLbl="bgAccFollowNode1" presStyleIdx="1" presStyleCnt="3"/>
      <dgm:spPr/>
    </dgm:pt>
    <dgm:pt modelId="{EFA155FB-D151-4941-BC6C-6704896349A3}" type="pres">
      <dgm:prSet presAssocID="{06BC3E94-80E2-4B70-922A-EEF757819C2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21B769D-973A-421E-B78B-C3EF6C8E348E}" type="pres">
      <dgm:prSet presAssocID="{06BC3E94-80E2-4B70-922A-EEF757819C2B}" presName="aSpace" presStyleCnt="0"/>
      <dgm:spPr/>
    </dgm:pt>
    <dgm:pt modelId="{617416D5-0873-4863-BC08-7572C13098CF}" type="pres">
      <dgm:prSet presAssocID="{442978E8-71C3-4D8F-AF9D-AD36A8F8A553}" presName="compNode" presStyleCnt="0"/>
      <dgm:spPr/>
    </dgm:pt>
    <dgm:pt modelId="{57673AD9-EE3E-4C6B-815F-9BE9C187E41A}" type="pres">
      <dgm:prSet presAssocID="{442978E8-71C3-4D8F-AF9D-AD36A8F8A553}" presName="noGeometry" presStyleCnt="0"/>
      <dgm:spPr/>
    </dgm:pt>
    <dgm:pt modelId="{747EF9AF-119C-488C-89FB-476DD979A7CA}" type="pres">
      <dgm:prSet presAssocID="{442978E8-71C3-4D8F-AF9D-AD36A8F8A553}" presName="childTextVisible" presStyleLbl="bgAccFollowNode1" presStyleIdx="2" presStyleCnt="3">
        <dgm:presLayoutVars>
          <dgm:bulletEnabled val="1"/>
        </dgm:presLayoutVars>
      </dgm:prSet>
      <dgm:spPr/>
    </dgm:pt>
    <dgm:pt modelId="{B378A3F6-F102-4C73-85B6-84FEB41113C1}" type="pres">
      <dgm:prSet presAssocID="{442978E8-71C3-4D8F-AF9D-AD36A8F8A553}" presName="childTextHidden" presStyleLbl="bgAccFollowNode1" presStyleIdx="2" presStyleCnt="3"/>
      <dgm:spPr/>
    </dgm:pt>
    <dgm:pt modelId="{570E19BF-8266-4825-B5F0-B35A543F3CFD}" type="pres">
      <dgm:prSet presAssocID="{442978E8-71C3-4D8F-AF9D-AD36A8F8A553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E2DFD304-7BFC-4397-B7AA-B59BBC7381ED}" srcId="{7B5C262D-15CE-4CFB-A022-856D8835C69D}" destId="{D00472A4-E111-4C4E-8C89-9F6D3FFEFC06}" srcOrd="0" destOrd="0" parTransId="{C65A2BF3-1456-44FA-BFEC-4DF5F9DF0728}" sibTransId="{416FD02A-F756-425D-84BE-523D49101E29}"/>
    <dgm:cxn modelId="{3217290E-BC1D-4D91-A9CE-9F87C334B923}" type="presOf" srcId="{55494D4E-C6DE-495C-A9DF-B71FA72DC8D8}" destId="{B378A3F6-F102-4C73-85B6-84FEB41113C1}" srcOrd="1" destOrd="0" presId="urn:microsoft.com/office/officeart/2005/8/layout/hProcess6"/>
    <dgm:cxn modelId="{BD453E14-9D97-4BB3-B8DE-1971DD910A6E}" type="presOf" srcId="{D00472A4-E111-4C4E-8C89-9F6D3FFEFC06}" destId="{EDAA47AE-E565-4FB6-A954-E2695327B392}" srcOrd="1" destOrd="0" presId="urn:microsoft.com/office/officeart/2005/8/layout/hProcess6"/>
    <dgm:cxn modelId="{11E2BB21-9E9F-42D3-8FA5-B530E6F92A03}" type="presOf" srcId="{55494D4E-C6DE-495C-A9DF-B71FA72DC8D8}" destId="{747EF9AF-119C-488C-89FB-476DD979A7CA}" srcOrd="0" destOrd="0" presId="urn:microsoft.com/office/officeart/2005/8/layout/hProcess6"/>
    <dgm:cxn modelId="{84DB0F39-EB9E-4A90-87C6-C4BE35E60422}" srcId="{380B75E4-87E2-476C-9B32-449EFF90B5CC}" destId="{06BC3E94-80E2-4B70-922A-EEF757819C2B}" srcOrd="1" destOrd="0" parTransId="{350B6EB1-07D0-4736-B57B-780B1303CC1A}" sibTransId="{5E4DF69A-52DB-4BE3-A15E-FCFD20E95222}"/>
    <dgm:cxn modelId="{15175366-6E75-448E-969A-A22632CB1FD0}" srcId="{380B75E4-87E2-476C-9B32-449EFF90B5CC}" destId="{7B5C262D-15CE-4CFB-A022-856D8835C69D}" srcOrd="0" destOrd="0" parTransId="{A59F4C39-6BE2-49F2-996E-87DDAC7A49E0}" sibTransId="{F08E16C3-A361-4AA7-86E7-ADBB27D5CA13}"/>
    <dgm:cxn modelId="{63E8C386-2EB1-4FFD-89E9-CC2C4936CA51}" type="presOf" srcId="{CDC0F7E3-E635-4B3B-8225-60FB32CD3755}" destId="{A6A13D17-D6A2-43AB-B6AD-83E259D2D957}" srcOrd="1" destOrd="0" presId="urn:microsoft.com/office/officeart/2005/8/layout/hProcess6"/>
    <dgm:cxn modelId="{7D8144B8-5401-43AA-8DEB-47878B19D4DD}" srcId="{380B75E4-87E2-476C-9B32-449EFF90B5CC}" destId="{442978E8-71C3-4D8F-AF9D-AD36A8F8A553}" srcOrd="2" destOrd="0" parTransId="{EA3FAFC5-66D7-41D3-974B-2046E2FFD9C3}" sibTransId="{67C20DAF-D326-4785-87DD-58D512C5EE20}"/>
    <dgm:cxn modelId="{355C25B9-A606-454A-A0A0-B3EF04154579}" srcId="{06BC3E94-80E2-4B70-922A-EEF757819C2B}" destId="{CDC0F7E3-E635-4B3B-8225-60FB32CD3755}" srcOrd="0" destOrd="0" parTransId="{5B9C74FD-B2AB-4363-B1D1-9FC94F851304}" sibTransId="{BA11CA90-A32F-4A08-B78A-439A77E435DF}"/>
    <dgm:cxn modelId="{46C79FBE-3861-4AAB-9D73-EFB31D0AE0BB}" type="presOf" srcId="{7B5C262D-15CE-4CFB-A022-856D8835C69D}" destId="{78562825-D464-4DBF-A8E0-173C2435083C}" srcOrd="0" destOrd="0" presId="urn:microsoft.com/office/officeart/2005/8/layout/hProcess6"/>
    <dgm:cxn modelId="{FF728EBF-2937-4B54-8212-E9AF3ED4C052}" srcId="{442978E8-71C3-4D8F-AF9D-AD36A8F8A553}" destId="{55494D4E-C6DE-495C-A9DF-B71FA72DC8D8}" srcOrd="0" destOrd="0" parTransId="{1451E17E-3027-4133-A68D-B90809CE2349}" sibTransId="{30A27ACC-7F67-4715-95C2-B57847BFC417}"/>
    <dgm:cxn modelId="{7067D1C1-A456-45C2-B8AD-14519129EBFF}" type="presOf" srcId="{06BC3E94-80E2-4B70-922A-EEF757819C2B}" destId="{EFA155FB-D151-4941-BC6C-6704896349A3}" srcOrd="0" destOrd="0" presId="urn:microsoft.com/office/officeart/2005/8/layout/hProcess6"/>
    <dgm:cxn modelId="{CECB1DCB-E84F-4119-ADAF-78BC3C3164B7}" type="presOf" srcId="{D00472A4-E111-4C4E-8C89-9F6D3FFEFC06}" destId="{DA7C89DB-6770-425E-A9AE-AF2060429071}" srcOrd="0" destOrd="0" presId="urn:microsoft.com/office/officeart/2005/8/layout/hProcess6"/>
    <dgm:cxn modelId="{EE363ECB-B2CB-465C-A6CF-F7332C7CBE45}" type="presOf" srcId="{CDC0F7E3-E635-4B3B-8225-60FB32CD3755}" destId="{32BE0527-4C6A-4A84-9CD5-18D5458F5CE9}" srcOrd="0" destOrd="0" presId="urn:microsoft.com/office/officeart/2005/8/layout/hProcess6"/>
    <dgm:cxn modelId="{903747CE-BBEB-4B4D-8774-2B523606AD74}" type="presOf" srcId="{380B75E4-87E2-476C-9B32-449EFF90B5CC}" destId="{3474543A-DA45-48E1-B88D-B794C168368D}" srcOrd="0" destOrd="0" presId="urn:microsoft.com/office/officeart/2005/8/layout/hProcess6"/>
    <dgm:cxn modelId="{3A9B75DC-5CAC-4151-A535-7C5465D73796}" type="presOf" srcId="{442978E8-71C3-4D8F-AF9D-AD36A8F8A553}" destId="{570E19BF-8266-4825-B5F0-B35A543F3CFD}" srcOrd="0" destOrd="0" presId="urn:microsoft.com/office/officeart/2005/8/layout/hProcess6"/>
    <dgm:cxn modelId="{EFBF7D71-FFDA-4025-91B8-DE56BB4880AF}" type="presParOf" srcId="{3474543A-DA45-48E1-B88D-B794C168368D}" destId="{A26AC16F-7B52-4299-ACCD-B4FEC8C08D6E}" srcOrd="0" destOrd="0" presId="urn:microsoft.com/office/officeart/2005/8/layout/hProcess6"/>
    <dgm:cxn modelId="{BFB22DB6-6375-4DD9-B7F0-3BCD2125286B}" type="presParOf" srcId="{A26AC16F-7B52-4299-ACCD-B4FEC8C08D6E}" destId="{DFB02DB7-A2E3-4B0F-9B67-B41A6CC36A44}" srcOrd="0" destOrd="0" presId="urn:microsoft.com/office/officeart/2005/8/layout/hProcess6"/>
    <dgm:cxn modelId="{01736D5B-90CE-44AB-B2CA-F70A6317D14E}" type="presParOf" srcId="{A26AC16F-7B52-4299-ACCD-B4FEC8C08D6E}" destId="{DA7C89DB-6770-425E-A9AE-AF2060429071}" srcOrd="1" destOrd="0" presId="urn:microsoft.com/office/officeart/2005/8/layout/hProcess6"/>
    <dgm:cxn modelId="{3EE05C10-8F2B-4E6D-B7FE-33BF7DED54F5}" type="presParOf" srcId="{A26AC16F-7B52-4299-ACCD-B4FEC8C08D6E}" destId="{EDAA47AE-E565-4FB6-A954-E2695327B392}" srcOrd="2" destOrd="0" presId="urn:microsoft.com/office/officeart/2005/8/layout/hProcess6"/>
    <dgm:cxn modelId="{426FE61B-7A3A-482A-BEA8-B1ECC5D94AE1}" type="presParOf" srcId="{A26AC16F-7B52-4299-ACCD-B4FEC8C08D6E}" destId="{78562825-D464-4DBF-A8E0-173C2435083C}" srcOrd="3" destOrd="0" presId="urn:microsoft.com/office/officeart/2005/8/layout/hProcess6"/>
    <dgm:cxn modelId="{9FF7A612-4ADF-45F0-87C9-9474F474E434}" type="presParOf" srcId="{3474543A-DA45-48E1-B88D-B794C168368D}" destId="{1A2BB66E-1673-4969-88C0-AAFDCBEDEE61}" srcOrd="1" destOrd="0" presId="urn:microsoft.com/office/officeart/2005/8/layout/hProcess6"/>
    <dgm:cxn modelId="{81F77338-E139-4567-9ED1-40FC1801812D}" type="presParOf" srcId="{3474543A-DA45-48E1-B88D-B794C168368D}" destId="{6D967D45-464D-491C-AB66-251DB7F6B867}" srcOrd="2" destOrd="0" presId="urn:microsoft.com/office/officeart/2005/8/layout/hProcess6"/>
    <dgm:cxn modelId="{217AE8A8-0AA0-4562-BDF8-1185114B939C}" type="presParOf" srcId="{6D967D45-464D-491C-AB66-251DB7F6B867}" destId="{E9B2A87C-AEE2-44D9-A75B-6071A3D3BF69}" srcOrd="0" destOrd="0" presId="urn:microsoft.com/office/officeart/2005/8/layout/hProcess6"/>
    <dgm:cxn modelId="{0B3BDFC9-68DA-4DE2-8E3F-4E369D6E8F01}" type="presParOf" srcId="{6D967D45-464D-491C-AB66-251DB7F6B867}" destId="{32BE0527-4C6A-4A84-9CD5-18D5458F5CE9}" srcOrd="1" destOrd="0" presId="urn:microsoft.com/office/officeart/2005/8/layout/hProcess6"/>
    <dgm:cxn modelId="{25553A32-84B9-4CE7-BA77-D9F02433F8F5}" type="presParOf" srcId="{6D967D45-464D-491C-AB66-251DB7F6B867}" destId="{A6A13D17-D6A2-43AB-B6AD-83E259D2D957}" srcOrd="2" destOrd="0" presId="urn:microsoft.com/office/officeart/2005/8/layout/hProcess6"/>
    <dgm:cxn modelId="{B9412790-8B35-4B0E-A937-9C7DEC1EDC31}" type="presParOf" srcId="{6D967D45-464D-491C-AB66-251DB7F6B867}" destId="{EFA155FB-D151-4941-BC6C-6704896349A3}" srcOrd="3" destOrd="0" presId="urn:microsoft.com/office/officeart/2005/8/layout/hProcess6"/>
    <dgm:cxn modelId="{86A0C284-3595-43D7-AB70-1C8E5A3F82D0}" type="presParOf" srcId="{3474543A-DA45-48E1-B88D-B794C168368D}" destId="{A21B769D-973A-421E-B78B-C3EF6C8E348E}" srcOrd="3" destOrd="0" presId="urn:microsoft.com/office/officeart/2005/8/layout/hProcess6"/>
    <dgm:cxn modelId="{09F115B2-DBC3-440F-A93C-082C6C0B5AA8}" type="presParOf" srcId="{3474543A-DA45-48E1-B88D-B794C168368D}" destId="{617416D5-0873-4863-BC08-7572C13098CF}" srcOrd="4" destOrd="0" presId="urn:microsoft.com/office/officeart/2005/8/layout/hProcess6"/>
    <dgm:cxn modelId="{FD2655D0-B0B1-47EB-BD64-E158FC9FC96E}" type="presParOf" srcId="{617416D5-0873-4863-BC08-7572C13098CF}" destId="{57673AD9-EE3E-4C6B-815F-9BE9C187E41A}" srcOrd="0" destOrd="0" presId="urn:microsoft.com/office/officeart/2005/8/layout/hProcess6"/>
    <dgm:cxn modelId="{EFFA180D-7A30-413A-AA10-525EDB822222}" type="presParOf" srcId="{617416D5-0873-4863-BC08-7572C13098CF}" destId="{747EF9AF-119C-488C-89FB-476DD979A7CA}" srcOrd="1" destOrd="0" presId="urn:microsoft.com/office/officeart/2005/8/layout/hProcess6"/>
    <dgm:cxn modelId="{6F016C5A-7A0E-4BC1-ADC5-53AA4B2A6E20}" type="presParOf" srcId="{617416D5-0873-4863-BC08-7572C13098CF}" destId="{B378A3F6-F102-4C73-85B6-84FEB41113C1}" srcOrd="2" destOrd="0" presId="urn:microsoft.com/office/officeart/2005/8/layout/hProcess6"/>
    <dgm:cxn modelId="{16C6E768-045A-404D-8534-93AD9833B7BD}" type="presParOf" srcId="{617416D5-0873-4863-BC08-7572C13098CF}" destId="{570E19BF-8266-4825-B5F0-B35A543F3CF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0B75E4-87E2-476C-9B32-449EFF90B5CC}" type="doc">
      <dgm:prSet loTypeId="urn:microsoft.com/office/officeart/2005/8/layout/hProcess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B5C262D-15CE-4CFB-A022-856D8835C69D}">
      <dgm:prSet phldrT="[文字]" custT="1"/>
      <dgm:spPr/>
      <dgm:t>
        <a:bodyPr/>
        <a:lstStyle/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9F4C39-6BE2-49F2-996E-87DDAC7A49E0}" type="parTrans" cxnId="{15175366-6E75-448E-969A-A22632CB1FD0}">
      <dgm:prSet/>
      <dgm:spPr/>
      <dgm:t>
        <a:bodyPr/>
        <a:lstStyle/>
        <a:p>
          <a:endParaRPr lang="zh-TW" altLang="en-US"/>
        </a:p>
      </dgm:t>
    </dgm:pt>
    <dgm:pt modelId="{F08E16C3-A361-4AA7-86E7-ADBB27D5CA13}" type="sibTrans" cxnId="{15175366-6E75-448E-969A-A22632CB1FD0}">
      <dgm:prSet/>
      <dgm:spPr/>
      <dgm:t>
        <a:bodyPr/>
        <a:lstStyle/>
        <a:p>
          <a:endParaRPr lang="zh-TW" altLang="en-US"/>
        </a:p>
      </dgm:t>
    </dgm:pt>
    <dgm:pt modelId="{D00472A4-E111-4C4E-8C89-9F6D3FFEFC06}">
      <dgm:prSet phldrT="[文字]"/>
      <dgm:spPr/>
      <dgm:t>
        <a:bodyPr/>
        <a:lstStyle/>
        <a:p>
          <a:r>
            <a:rPr lang="zh-TW" altLang="en-US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配合駐館訪查及拍攝廠房運作及人員工作實況照片</a:t>
          </a:r>
          <a:endParaRPr lang="zh-TW" altLang="en-US" b="1" dirty="0"/>
        </a:p>
      </dgm:t>
    </dgm:pt>
    <dgm:pt modelId="{C65A2BF3-1456-44FA-BFEC-4DF5F9DF0728}" type="parTrans" cxnId="{E2DFD304-7BFC-4397-B7AA-B59BBC7381ED}">
      <dgm:prSet/>
      <dgm:spPr/>
      <dgm:t>
        <a:bodyPr/>
        <a:lstStyle/>
        <a:p>
          <a:endParaRPr lang="zh-TW" altLang="en-US"/>
        </a:p>
      </dgm:t>
    </dgm:pt>
    <dgm:pt modelId="{416FD02A-F756-425D-84BE-523D49101E29}" type="sibTrans" cxnId="{E2DFD304-7BFC-4397-B7AA-B59BBC7381ED}">
      <dgm:prSet/>
      <dgm:spPr/>
      <dgm:t>
        <a:bodyPr/>
        <a:lstStyle/>
        <a:p>
          <a:endParaRPr lang="zh-TW" altLang="en-US"/>
        </a:p>
      </dgm:t>
    </dgm:pt>
    <dgm:pt modelId="{06BC3E94-80E2-4B70-922A-EEF757819C2B}">
      <dgm:prSet phldrT="[文字]" custT="1"/>
      <dgm:spPr/>
      <dgm:t>
        <a:bodyPr/>
        <a:lstStyle/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r>
            <a: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12</a:t>
          </a:r>
          <a:r>
            <a: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0B6EB1-07D0-4736-B57B-780B1303CC1A}" type="parTrans" cxnId="{84DB0F39-EB9E-4A90-87C6-C4BE35E60422}">
      <dgm:prSet/>
      <dgm:spPr/>
      <dgm:t>
        <a:bodyPr/>
        <a:lstStyle/>
        <a:p>
          <a:endParaRPr lang="zh-TW" altLang="en-US"/>
        </a:p>
      </dgm:t>
    </dgm:pt>
    <dgm:pt modelId="{5E4DF69A-52DB-4BE3-A15E-FCFD20E95222}" type="sibTrans" cxnId="{84DB0F39-EB9E-4A90-87C6-C4BE35E60422}">
      <dgm:prSet/>
      <dgm:spPr/>
      <dgm:t>
        <a:bodyPr/>
        <a:lstStyle/>
        <a:p>
          <a:endParaRPr lang="zh-TW" altLang="en-US"/>
        </a:p>
      </dgm:t>
    </dgm:pt>
    <dgm:pt modelId="{CDC0F7E3-E635-4B3B-8225-60FB32CD3755}">
      <dgm:prSet phldrT="[文字]"/>
      <dgm:spPr/>
      <dgm:t>
        <a:bodyPr/>
        <a:lstStyle/>
        <a:p>
          <a:r>
            <a:rPr lang="zh-TW" altLang="en-US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駐館彙整各項資料轉報外交部審查</a:t>
          </a:r>
          <a:endParaRPr lang="zh-TW" altLang="en-US" b="1" dirty="0"/>
        </a:p>
      </dgm:t>
    </dgm:pt>
    <dgm:pt modelId="{5B9C74FD-B2AB-4363-B1D1-9FC94F851304}" type="parTrans" cxnId="{355C25B9-A606-454A-A0A0-B3EF04154579}">
      <dgm:prSet/>
      <dgm:spPr/>
      <dgm:t>
        <a:bodyPr/>
        <a:lstStyle/>
        <a:p>
          <a:endParaRPr lang="zh-TW" altLang="en-US"/>
        </a:p>
      </dgm:t>
    </dgm:pt>
    <dgm:pt modelId="{BA11CA90-A32F-4A08-B78A-439A77E435DF}" type="sibTrans" cxnId="{355C25B9-A606-454A-A0A0-B3EF04154579}">
      <dgm:prSet/>
      <dgm:spPr/>
      <dgm:t>
        <a:bodyPr/>
        <a:lstStyle/>
        <a:p>
          <a:endParaRPr lang="zh-TW" altLang="en-US"/>
        </a:p>
      </dgm:t>
    </dgm:pt>
    <dgm:pt modelId="{442978E8-71C3-4D8F-AF9D-AD36A8F8A553}">
      <dgm:prSet phldrT="[文字]" custT="1"/>
      <dgm:spPr/>
      <dgm:t>
        <a:bodyPr/>
        <a:lstStyle/>
        <a:p>
          <a:r>
            <a:rPr lang="zh-TW" altLang="en-US" sz="1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年底</a:t>
          </a:r>
          <a:r>
            <a:rPr lang="zh-TW" altLang="en-US" sz="1800" b="1" dirty="0">
              <a:latin typeface="標楷體" panose="03000509000000000000" pitchFamily="65" charset="-120"/>
              <a:ea typeface="標楷體" panose="03000509000000000000" pitchFamily="65" charset="-120"/>
            </a:rPr>
            <a:t>至</a:t>
          </a:r>
          <a:endParaRPr lang="en-US" altLang="zh-TW" sz="1800" b="1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1800" b="1" dirty="0">
              <a:latin typeface="標楷體" panose="03000509000000000000" pitchFamily="65" charset="-120"/>
              <a:ea typeface="標楷體" panose="03000509000000000000" pitchFamily="65" charset="-120"/>
            </a:rPr>
            <a:t>隔年</a:t>
          </a:r>
          <a:r>
            <a:rPr lang="en-US" altLang="zh-TW" sz="1800" b="1" dirty="0"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zh-TW" altLang="en-US" sz="1800" b="1" dirty="0">
              <a:latin typeface="標楷體" panose="03000509000000000000" pitchFamily="65" charset="-120"/>
              <a:ea typeface="標楷體" panose="03000509000000000000" pitchFamily="65" charset="-120"/>
            </a:rPr>
            <a:t>月</a:t>
          </a:r>
          <a:endParaRPr lang="zh-TW" altLang="en-US" sz="1500" b="1" dirty="0"/>
        </a:p>
      </dgm:t>
    </dgm:pt>
    <dgm:pt modelId="{EA3FAFC5-66D7-41D3-974B-2046E2FFD9C3}" type="parTrans" cxnId="{7D8144B8-5401-43AA-8DEB-47878B19D4DD}">
      <dgm:prSet/>
      <dgm:spPr/>
      <dgm:t>
        <a:bodyPr/>
        <a:lstStyle/>
        <a:p>
          <a:endParaRPr lang="zh-TW" altLang="en-US"/>
        </a:p>
      </dgm:t>
    </dgm:pt>
    <dgm:pt modelId="{67C20DAF-D326-4785-87DD-58D512C5EE20}" type="sibTrans" cxnId="{7D8144B8-5401-43AA-8DEB-47878B19D4DD}">
      <dgm:prSet/>
      <dgm:spPr/>
      <dgm:t>
        <a:bodyPr/>
        <a:lstStyle/>
        <a:p>
          <a:endParaRPr lang="zh-TW" altLang="en-US"/>
        </a:p>
      </dgm:t>
    </dgm:pt>
    <dgm:pt modelId="{55494D4E-C6DE-495C-A9DF-B71FA72DC8D8}">
      <dgm:prSet phldrT="[文字]"/>
      <dgm:spPr/>
      <dgm:t>
        <a:bodyPr/>
        <a:lstStyle/>
        <a:p>
          <a:pPr algn="r"/>
          <a:r>
            <a: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zh-TW" altLang="en-US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外交部審核完成後撥付補助款</a:t>
          </a:r>
          <a:endParaRPr lang="zh-TW" altLang="en-US" b="1" dirty="0"/>
        </a:p>
      </dgm:t>
    </dgm:pt>
    <dgm:pt modelId="{1451E17E-3027-4133-A68D-B90809CE2349}" type="parTrans" cxnId="{FF728EBF-2937-4B54-8212-E9AF3ED4C052}">
      <dgm:prSet/>
      <dgm:spPr/>
      <dgm:t>
        <a:bodyPr/>
        <a:lstStyle/>
        <a:p>
          <a:endParaRPr lang="zh-TW" altLang="en-US"/>
        </a:p>
      </dgm:t>
    </dgm:pt>
    <dgm:pt modelId="{30A27ACC-7F67-4715-95C2-B57847BFC417}" type="sibTrans" cxnId="{FF728EBF-2937-4B54-8212-E9AF3ED4C052}">
      <dgm:prSet/>
      <dgm:spPr/>
      <dgm:t>
        <a:bodyPr/>
        <a:lstStyle/>
        <a:p>
          <a:endParaRPr lang="zh-TW" altLang="en-US"/>
        </a:p>
      </dgm:t>
    </dgm:pt>
    <dgm:pt modelId="{3474543A-DA45-48E1-B88D-B794C168368D}" type="pres">
      <dgm:prSet presAssocID="{380B75E4-87E2-476C-9B32-449EFF90B5CC}" presName="theList" presStyleCnt="0">
        <dgm:presLayoutVars>
          <dgm:dir/>
          <dgm:animLvl val="lvl"/>
          <dgm:resizeHandles val="exact"/>
        </dgm:presLayoutVars>
      </dgm:prSet>
      <dgm:spPr/>
    </dgm:pt>
    <dgm:pt modelId="{A26AC16F-7B52-4299-ACCD-B4FEC8C08D6E}" type="pres">
      <dgm:prSet presAssocID="{7B5C262D-15CE-4CFB-A022-856D8835C69D}" presName="compNode" presStyleCnt="0"/>
      <dgm:spPr/>
    </dgm:pt>
    <dgm:pt modelId="{DFB02DB7-A2E3-4B0F-9B67-B41A6CC36A44}" type="pres">
      <dgm:prSet presAssocID="{7B5C262D-15CE-4CFB-A022-856D8835C69D}" presName="noGeometry" presStyleCnt="0"/>
      <dgm:spPr/>
    </dgm:pt>
    <dgm:pt modelId="{DA7C89DB-6770-425E-A9AE-AF2060429071}" type="pres">
      <dgm:prSet presAssocID="{7B5C262D-15CE-4CFB-A022-856D8835C69D}" presName="childTextVisible" presStyleLbl="bgAccFollowNode1" presStyleIdx="0" presStyleCnt="3">
        <dgm:presLayoutVars>
          <dgm:bulletEnabled val="1"/>
        </dgm:presLayoutVars>
      </dgm:prSet>
      <dgm:spPr/>
    </dgm:pt>
    <dgm:pt modelId="{EDAA47AE-E565-4FB6-A954-E2695327B392}" type="pres">
      <dgm:prSet presAssocID="{7B5C262D-15CE-4CFB-A022-856D8835C69D}" presName="childTextHidden" presStyleLbl="bgAccFollowNode1" presStyleIdx="0" presStyleCnt="3"/>
      <dgm:spPr/>
    </dgm:pt>
    <dgm:pt modelId="{78562825-D464-4DBF-A8E0-173C2435083C}" type="pres">
      <dgm:prSet presAssocID="{7B5C262D-15CE-4CFB-A022-856D8835C6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A2BB66E-1673-4969-88C0-AAFDCBEDEE61}" type="pres">
      <dgm:prSet presAssocID="{7B5C262D-15CE-4CFB-A022-856D8835C69D}" presName="aSpace" presStyleCnt="0"/>
      <dgm:spPr/>
    </dgm:pt>
    <dgm:pt modelId="{6D967D45-464D-491C-AB66-251DB7F6B867}" type="pres">
      <dgm:prSet presAssocID="{06BC3E94-80E2-4B70-922A-EEF757819C2B}" presName="compNode" presStyleCnt="0"/>
      <dgm:spPr/>
    </dgm:pt>
    <dgm:pt modelId="{E9B2A87C-AEE2-44D9-A75B-6071A3D3BF69}" type="pres">
      <dgm:prSet presAssocID="{06BC3E94-80E2-4B70-922A-EEF757819C2B}" presName="noGeometry" presStyleCnt="0"/>
      <dgm:spPr/>
    </dgm:pt>
    <dgm:pt modelId="{32BE0527-4C6A-4A84-9CD5-18D5458F5CE9}" type="pres">
      <dgm:prSet presAssocID="{06BC3E94-80E2-4B70-922A-EEF757819C2B}" presName="childTextVisible" presStyleLbl="bgAccFollowNode1" presStyleIdx="1" presStyleCnt="3">
        <dgm:presLayoutVars>
          <dgm:bulletEnabled val="1"/>
        </dgm:presLayoutVars>
      </dgm:prSet>
      <dgm:spPr/>
    </dgm:pt>
    <dgm:pt modelId="{A6A13D17-D6A2-43AB-B6AD-83E259D2D957}" type="pres">
      <dgm:prSet presAssocID="{06BC3E94-80E2-4B70-922A-EEF757819C2B}" presName="childTextHidden" presStyleLbl="bgAccFollowNode1" presStyleIdx="1" presStyleCnt="3"/>
      <dgm:spPr/>
    </dgm:pt>
    <dgm:pt modelId="{EFA155FB-D151-4941-BC6C-6704896349A3}" type="pres">
      <dgm:prSet presAssocID="{06BC3E94-80E2-4B70-922A-EEF757819C2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21B769D-973A-421E-B78B-C3EF6C8E348E}" type="pres">
      <dgm:prSet presAssocID="{06BC3E94-80E2-4B70-922A-EEF757819C2B}" presName="aSpace" presStyleCnt="0"/>
      <dgm:spPr/>
    </dgm:pt>
    <dgm:pt modelId="{617416D5-0873-4863-BC08-7572C13098CF}" type="pres">
      <dgm:prSet presAssocID="{442978E8-71C3-4D8F-AF9D-AD36A8F8A553}" presName="compNode" presStyleCnt="0"/>
      <dgm:spPr/>
    </dgm:pt>
    <dgm:pt modelId="{57673AD9-EE3E-4C6B-815F-9BE9C187E41A}" type="pres">
      <dgm:prSet presAssocID="{442978E8-71C3-4D8F-AF9D-AD36A8F8A553}" presName="noGeometry" presStyleCnt="0"/>
      <dgm:spPr/>
    </dgm:pt>
    <dgm:pt modelId="{747EF9AF-119C-488C-89FB-476DD979A7CA}" type="pres">
      <dgm:prSet presAssocID="{442978E8-71C3-4D8F-AF9D-AD36A8F8A553}" presName="childTextVisible" presStyleLbl="bgAccFollowNode1" presStyleIdx="2" presStyleCnt="3" custScaleX="106044">
        <dgm:presLayoutVars>
          <dgm:bulletEnabled val="1"/>
        </dgm:presLayoutVars>
      </dgm:prSet>
      <dgm:spPr/>
    </dgm:pt>
    <dgm:pt modelId="{B378A3F6-F102-4C73-85B6-84FEB41113C1}" type="pres">
      <dgm:prSet presAssocID="{442978E8-71C3-4D8F-AF9D-AD36A8F8A553}" presName="childTextHidden" presStyleLbl="bgAccFollowNode1" presStyleIdx="2" presStyleCnt="3"/>
      <dgm:spPr/>
    </dgm:pt>
    <dgm:pt modelId="{570E19BF-8266-4825-B5F0-B35A543F3CFD}" type="pres">
      <dgm:prSet presAssocID="{442978E8-71C3-4D8F-AF9D-AD36A8F8A553}" presName="parentText" presStyleLbl="node1" presStyleIdx="2" presStyleCnt="3" custScaleX="117038" custScaleY="116455">
        <dgm:presLayoutVars>
          <dgm:chMax val="1"/>
          <dgm:bulletEnabled val="1"/>
        </dgm:presLayoutVars>
      </dgm:prSet>
      <dgm:spPr/>
    </dgm:pt>
  </dgm:ptLst>
  <dgm:cxnLst>
    <dgm:cxn modelId="{E2DFD304-7BFC-4397-B7AA-B59BBC7381ED}" srcId="{7B5C262D-15CE-4CFB-A022-856D8835C69D}" destId="{D00472A4-E111-4C4E-8C89-9F6D3FFEFC06}" srcOrd="0" destOrd="0" parTransId="{C65A2BF3-1456-44FA-BFEC-4DF5F9DF0728}" sibTransId="{416FD02A-F756-425D-84BE-523D49101E29}"/>
    <dgm:cxn modelId="{3217290E-BC1D-4D91-A9CE-9F87C334B923}" type="presOf" srcId="{55494D4E-C6DE-495C-A9DF-B71FA72DC8D8}" destId="{B378A3F6-F102-4C73-85B6-84FEB41113C1}" srcOrd="1" destOrd="0" presId="urn:microsoft.com/office/officeart/2005/8/layout/hProcess6"/>
    <dgm:cxn modelId="{BD453E14-9D97-4BB3-B8DE-1971DD910A6E}" type="presOf" srcId="{D00472A4-E111-4C4E-8C89-9F6D3FFEFC06}" destId="{EDAA47AE-E565-4FB6-A954-E2695327B392}" srcOrd="1" destOrd="0" presId="urn:microsoft.com/office/officeart/2005/8/layout/hProcess6"/>
    <dgm:cxn modelId="{11E2BB21-9E9F-42D3-8FA5-B530E6F92A03}" type="presOf" srcId="{55494D4E-C6DE-495C-A9DF-B71FA72DC8D8}" destId="{747EF9AF-119C-488C-89FB-476DD979A7CA}" srcOrd="0" destOrd="0" presId="urn:microsoft.com/office/officeart/2005/8/layout/hProcess6"/>
    <dgm:cxn modelId="{84DB0F39-EB9E-4A90-87C6-C4BE35E60422}" srcId="{380B75E4-87E2-476C-9B32-449EFF90B5CC}" destId="{06BC3E94-80E2-4B70-922A-EEF757819C2B}" srcOrd="1" destOrd="0" parTransId="{350B6EB1-07D0-4736-B57B-780B1303CC1A}" sibTransId="{5E4DF69A-52DB-4BE3-A15E-FCFD20E95222}"/>
    <dgm:cxn modelId="{15175366-6E75-448E-969A-A22632CB1FD0}" srcId="{380B75E4-87E2-476C-9B32-449EFF90B5CC}" destId="{7B5C262D-15CE-4CFB-A022-856D8835C69D}" srcOrd="0" destOrd="0" parTransId="{A59F4C39-6BE2-49F2-996E-87DDAC7A49E0}" sibTransId="{F08E16C3-A361-4AA7-86E7-ADBB27D5CA13}"/>
    <dgm:cxn modelId="{63E8C386-2EB1-4FFD-89E9-CC2C4936CA51}" type="presOf" srcId="{CDC0F7E3-E635-4B3B-8225-60FB32CD3755}" destId="{A6A13D17-D6A2-43AB-B6AD-83E259D2D957}" srcOrd="1" destOrd="0" presId="urn:microsoft.com/office/officeart/2005/8/layout/hProcess6"/>
    <dgm:cxn modelId="{7D8144B8-5401-43AA-8DEB-47878B19D4DD}" srcId="{380B75E4-87E2-476C-9B32-449EFF90B5CC}" destId="{442978E8-71C3-4D8F-AF9D-AD36A8F8A553}" srcOrd="2" destOrd="0" parTransId="{EA3FAFC5-66D7-41D3-974B-2046E2FFD9C3}" sibTransId="{67C20DAF-D326-4785-87DD-58D512C5EE20}"/>
    <dgm:cxn modelId="{355C25B9-A606-454A-A0A0-B3EF04154579}" srcId="{06BC3E94-80E2-4B70-922A-EEF757819C2B}" destId="{CDC0F7E3-E635-4B3B-8225-60FB32CD3755}" srcOrd="0" destOrd="0" parTransId="{5B9C74FD-B2AB-4363-B1D1-9FC94F851304}" sibTransId="{BA11CA90-A32F-4A08-B78A-439A77E435DF}"/>
    <dgm:cxn modelId="{46C79FBE-3861-4AAB-9D73-EFB31D0AE0BB}" type="presOf" srcId="{7B5C262D-15CE-4CFB-A022-856D8835C69D}" destId="{78562825-D464-4DBF-A8E0-173C2435083C}" srcOrd="0" destOrd="0" presId="urn:microsoft.com/office/officeart/2005/8/layout/hProcess6"/>
    <dgm:cxn modelId="{FF728EBF-2937-4B54-8212-E9AF3ED4C052}" srcId="{442978E8-71C3-4D8F-AF9D-AD36A8F8A553}" destId="{55494D4E-C6DE-495C-A9DF-B71FA72DC8D8}" srcOrd="0" destOrd="0" parTransId="{1451E17E-3027-4133-A68D-B90809CE2349}" sibTransId="{30A27ACC-7F67-4715-95C2-B57847BFC417}"/>
    <dgm:cxn modelId="{7067D1C1-A456-45C2-B8AD-14519129EBFF}" type="presOf" srcId="{06BC3E94-80E2-4B70-922A-EEF757819C2B}" destId="{EFA155FB-D151-4941-BC6C-6704896349A3}" srcOrd="0" destOrd="0" presId="urn:microsoft.com/office/officeart/2005/8/layout/hProcess6"/>
    <dgm:cxn modelId="{CECB1DCB-E84F-4119-ADAF-78BC3C3164B7}" type="presOf" srcId="{D00472A4-E111-4C4E-8C89-9F6D3FFEFC06}" destId="{DA7C89DB-6770-425E-A9AE-AF2060429071}" srcOrd="0" destOrd="0" presId="urn:microsoft.com/office/officeart/2005/8/layout/hProcess6"/>
    <dgm:cxn modelId="{EE363ECB-B2CB-465C-A6CF-F7332C7CBE45}" type="presOf" srcId="{CDC0F7E3-E635-4B3B-8225-60FB32CD3755}" destId="{32BE0527-4C6A-4A84-9CD5-18D5458F5CE9}" srcOrd="0" destOrd="0" presId="urn:microsoft.com/office/officeart/2005/8/layout/hProcess6"/>
    <dgm:cxn modelId="{903747CE-BBEB-4B4D-8774-2B523606AD74}" type="presOf" srcId="{380B75E4-87E2-476C-9B32-449EFF90B5CC}" destId="{3474543A-DA45-48E1-B88D-B794C168368D}" srcOrd="0" destOrd="0" presId="urn:microsoft.com/office/officeart/2005/8/layout/hProcess6"/>
    <dgm:cxn modelId="{3A9B75DC-5CAC-4151-A535-7C5465D73796}" type="presOf" srcId="{442978E8-71C3-4D8F-AF9D-AD36A8F8A553}" destId="{570E19BF-8266-4825-B5F0-B35A543F3CFD}" srcOrd="0" destOrd="0" presId="urn:microsoft.com/office/officeart/2005/8/layout/hProcess6"/>
    <dgm:cxn modelId="{EFBF7D71-FFDA-4025-91B8-DE56BB4880AF}" type="presParOf" srcId="{3474543A-DA45-48E1-B88D-B794C168368D}" destId="{A26AC16F-7B52-4299-ACCD-B4FEC8C08D6E}" srcOrd="0" destOrd="0" presId="urn:microsoft.com/office/officeart/2005/8/layout/hProcess6"/>
    <dgm:cxn modelId="{BFB22DB6-6375-4DD9-B7F0-3BCD2125286B}" type="presParOf" srcId="{A26AC16F-7B52-4299-ACCD-B4FEC8C08D6E}" destId="{DFB02DB7-A2E3-4B0F-9B67-B41A6CC36A44}" srcOrd="0" destOrd="0" presId="urn:microsoft.com/office/officeart/2005/8/layout/hProcess6"/>
    <dgm:cxn modelId="{01736D5B-90CE-44AB-B2CA-F70A6317D14E}" type="presParOf" srcId="{A26AC16F-7B52-4299-ACCD-B4FEC8C08D6E}" destId="{DA7C89DB-6770-425E-A9AE-AF2060429071}" srcOrd="1" destOrd="0" presId="urn:microsoft.com/office/officeart/2005/8/layout/hProcess6"/>
    <dgm:cxn modelId="{3EE05C10-8F2B-4E6D-B7FE-33BF7DED54F5}" type="presParOf" srcId="{A26AC16F-7B52-4299-ACCD-B4FEC8C08D6E}" destId="{EDAA47AE-E565-4FB6-A954-E2695327B392}" srcOrd="2" destOrd="0" presId="urn:microsoft.com/office/officeart/2005/8/layout/hProcess6"/>
    <dgm:cxn modelId="{426FE61B-7A3A-482A-BEA8-B1ECC5D94AE1}" type="presParOf" srcId="{A26AC16F-7B52-4299-ACCD-B4FEC8C08D6E}" destId="{78562825-D464-4DBF-A8E0-173C2435083C}" srcOrd="3" destOrd="0" presId="urn:microsoft.com/office/officeart/2005/8/layout/hProcess6"/>
    <dgm:cxn modelId="{9FF7A612-4ADF-45F0-87C9-9474F474E434}" type="presParOf" srcId="{3474543A-DA45-48E1-B88D-B794C168368D}" destId="{1A2BB66E-1673-4969-88C0-AAFDCBEDEE61}" srcOrd="1" destOrd="0" presId="urn:microsoft.com/office/officeart/2005/8/layout/hProcess6"/>
    <dgm:cxn modelId="{81F77338-E139-4567-9ED1-40FC1801812D}" type="presParOf" srcId="{3474543A-DA45-48E1-B88D-B794C168368D}" destId="{6D967D45-464D-491C-AB66-251DB7F6B867}" srcOrd="2" destOrd="0" presId="urn:microsoft.com/office/officeart/2005/8/layout/hProcess6"/>
    <dgm:cxn modelId="{217AE8A8-0AA0-4562-BDF8-1185114B939C}" type="presParOf" srcId="{6D967D45-464D-491C-AB66-251DB7F6B867}" destId="{E9B2A87C-AEE2-44D9-A75B-6071A3D3BF69}" srcOrd="0" destOrd="0" presId="urn:microsoft.com/office/officeart/2005/8/layout/hProcess6"/>
    <dgm:cxn modelId="{0B3BDFC9-68DA-4DE2-8E3F-4E369D6E8F01}" type="presParOf" srcId="{6D967D45-464D-491C-AB66-251DB7F6B867}" destId="{32BE0527-4C6A-4A84-9CD5-18D5458F5CE9}" srcOrd="1" destOrd="0" presId="urn:microsoft.com/office/officeart/2005/8/layout/hProcess6"/>
    <dgm:cxn modelId="{25553A32-84B9-4CE7-BA77-D9F02433F8F5}" type="presParOf" srcId="{6D967D45-464D-491C-AB66-251DB7F6B867}" destId="{A6A13D17-D6A2-43AB-B6AD-83E259D2D957}" srcOrd="2" destOrd="0" presId="urn:microsoft.com/office/officeart/2005/8/layout/hProcess6"/>
    <dgm:cxn modelId="{B9412790-8B35-4B0E-A937-9C7DEC1EDC31}" type="presParOf" srcId="{6D967D45-464D-491C-AB66-251DB7F6B867}" destId="{EFA155FB-D151-4941-BC6C-6704896349A3}" srcOrd="3" destOrd="0" presId="urn:microsoft.com/office/officeart/2005/8/layout/hProcess6"/>
    <dgm:cxn modelId="{86A0C284-3595-43D7-AB70-1C8E5A3F82D0}" type="presParOf" srcId="{3474543A-DA45-48E1-B88D-B794C168368D}" destId="{A21B769D-973A-421E-B78B-C3EF6C8E348E}" srcOrd="3" destOrd="0" presId="urn:microsoft.com/office/officeart/2005/8/layout/hProcess6"/>
    <dgm:cxn modelId="{09F115B2-DBC3-440F-A93C-082C6C0B5AA8}" type="presParOf" srcId="{3474543A-DA45-48E1-B88D-B794C168368D}" destId="{617416D5-0873-4863-BC08-7572C13098CF}" srcOrd="4" destOrd="0" presId="urn:microsoft.com/office/officeart/2005/8/layout/hProcess6"/>
    <dgm:cxn modelId="{FD2655D0-B0B1-47EB-BD64-E158FC9FC96E}" type="presParOf" srcId="{617416D5-0873-4863-BC08-7572C13098CF}" destId="{57673AD9-EE3E-4C6B-815F-9BE9C187E41A}" srcOrd="0" destOrd="0" presId="urn:microsoft.com/office/officeart/2005/8/layout/hProcess6"/>
    <dgm:cxn modelId="{EFFA180D-7A30-413A-AA10-525EDB822222}" type="presParOf" srcId="{617416D5-0873-4863-BC08-7572C13098CF}" destId="{747EF9AF-119C-488C-89FB-476DD979A7CA}" srcOrd="1" destOrd="0" presId="urn:microsoft.com/office/officeart/2005/8/layout/hProcess6"/>
    <dgm:cxn modelId="{6F016C5A-7A0E-4BC1-ADC5-53AA4B2A6E20}" type="presParOf" srcId="{617416D5-0873-4863-BC08-7572C13098CF}" destId="{B378A3F6-F102-4C73-85B6-84FEB41113C1}" srcOrd="2" destOrd="0" presId="urn:microsoft.com/office/officeart/2005/8/layout/hProcess6"/>
    <dgm:cxn modelId="{16C6E768-045A-404D-8534-93AD9833B7BD}" type="presParOf" srcId="{617416D5-0873-4863-BC08-7572C13098CF}" destId="{570E19BF-8266-4825-B5F0-B35A543F3CF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74D20-39B2-415D-996C-5205AEBBA68D}">
      <dsp:nvSpPr>
        <dsp:cNvPr id="0" name=""/>
        <dsp:cNvSpPr/>
      </dsp:nvSpPr>
      <dsp:spPr>
        <a:xfrm>
          <a:off x="0" y="35280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A0542-E2E2-4103-8682-69D39218DA6F}">
      <dsp:nvSpPr>
        <dsp:cNvPr id="0" name=""/>
        <dsp:cNvSpPr/>
      </dsp:nvSpPr>
      <dsp:spPr>
        <a:xfrm>
          <a:off x="394335" y="72369"/>
          <a:ext cx="3844277" cy="560880"/>
        </a:xfrm>
        <a:prstGeom prst="roundRect">
          <a:avLst/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一、</a:t>
          </a:r>
          <a:r>
            <a:rPr lang="en-US" altLang="zh-TW" sz="2400" b="1" kern="1200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2400" b="1" kern="1200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補助辦法</a:t>
          </a:r>
          <a:r>
            <a:rPr lang="en-US" altLang="zh-TW" sz="2400" b="1" kern="1200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</a:t>
          </a:r>
          <a:r>
            <a:rPr lang="zh-TW" altLang="en-US" sz="2400" b="1" kern="1200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介紹</a:t>
          </a:r>
          <a:endParaRPr lang="zh-TW" altLang="en-US" sz="2400" b="1" u="none" kern="1200" baseline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1715" y="99749"/>
        <a:ext cx="3789517" cy="506120"/>
      </dsp:txXfrm>
    </dsp:sp>
    <dsp:sp modelId="{231D5A9B-3767-4884-9835-A1CE29FD70D3}">
      <dsp:nvSpPr>
        <dsp:cNvPr id="0" name=""/>
        <dsp:cNvSpPr/>
      </dsp:nvSpPr>
      <dsp:spPr>
        <a:xfrm>
          <a:off x="0" y="121464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59918"/>
              <a:satOff val="803"/>
              <a:lumOff val="-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B6BB2-3553-4C40-90A2-713D44F2F7C3}">
      <dsp:nvSpPr>
        <dsp:cNvPr id="0" name=""/>
        <dsp:cNvSpPr/>
      </dsp:nvSpPr>
      <dsp:spPr>
        <a:xfrm>
          <a:off x="365761" y="934209"/>
          <a:ext cx="4278810" cy="560880"/>
        </a:xfrm>
        <a:prstGeom prst="roundRect">
          <a:avLst/>
        </a:prstGeom>
        <a:solidFill>
          <a:srgbClr val="FFCC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二、申請資格及補助項目</a:t>
          </a:r>
        </a:p>
      </dsp:txBody>
      <dsp:txXfrm>
        <a:off x="393141" y="961589"/>
        <a:ext cx="4224050" cy="506120"/>
      </dsp:txXfrm>
    </dsp:sp>
    <dsp:sp modelId="{16EB3763-CDB6-4938-AA84-049CE1F7C306}">
      <dsp:nvSpPr>
        <dsp:cNvPr id="0" name=""/>
        <dsp:cNvSpPr/>
      </dsp:nvSpPr>
      <dsp:spPr>
        <a:xfrm>
          <a:off x="0" y="207648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519836"/>
              <a:satOff val="1607"/>
              <a:lumOff val="-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5C0BF-5460-4A03-AB10-DB984BB71215}">
      <dsp:nvSpPr>
        <dsp:cNvPr id="0" name=""/>
        <dsp:cNvSpPr/>
      </dsp:nvSpPr>
      <dsp:spPr>
        <a:xfrm>
          <a:off x="394335" y="1796049"/>
          <a:ext cx="3657788" cy="560880"/>
        </a:xfrm>
        <a:prstGeom prst="roundRect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三、申請應備文件</a:t>
          </a:r>
        </a:p>
      </dsp:txBody>
      <dsp:txXfrm>
        <a:off x="421715" y="1823429"/>
        <a:ext cx="3603028" cy="506120"/>
      </dsp:txXfrm>
    </dsp:sp>
    <dsp:sp modelId="{160B2616-2926-44D5-8512-1A9BBC8B88F7}">
      <dsp:nvSpPr>
        <dsp:cNvPr id="0" name=""/>
        <dsp:cNvSpPr/>
      </dsp:nvSpPr>
      <dsp:spPr>
        <a:xfrm>
          <a:off x="0" y="293832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79754"/>
              <a:satOff val="2410"/>
              <a:lumOff val="-4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9FDA8-EA25-4848-94A4-07AA90E3180A}">
      <dsp:nvSpPr>
        <dsp:cNvPr id="0" name=""/>
        <dsp:cNvSpPr/>
      </dsp:nvSpPr>
      <dsp:spPr>
        <a:xfrm>
          <a:off x="394335" y="2657889"/>
          <a:ext cx="4034796" cy="560880"/>
        </a:xfrm>
        <a:prstGeom prst="roundRect">
          <a:avLst/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四、申請及核審時程</a:t>
          </a:r>
        </a:p>
      </dsp:txBody>
      <dsp:txXfrm>
        <a:off x="421715" y="2685269"/>
        <a:ext cx="3980036" cy="506120"/>
      </dsp:txXfrm>
    </dsp:sp>
    <dsp:sp modelId="{90E16390-DE7B-485A-BC0D-A913FE3C0A1F}">
      <dsp:nvSpPr>
        <dsp:cNvPr id="0" name=""/>
        <dsp:cNvSpPr/>
      </dsp:nvSpPr>
      <dsp:spPr>
        <a:xfrm>
          <a:off x="0" y="380016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039673"/>
              <a:satOff val="3213"/>
              <a:lumOff val="-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44861-1FF5-4773-BF1C-83BEA3B1999E}">
      <dsp:nvSpPr>
        <dsp:cNvPr id="0" name=""/>
        <dsp:cNvSpPr/>
      </dsp:nvSpPr>
      <dsp:spPr>
        <a:xfrm>
          <a:off x="394335" y="3519729"/>
          <a:ext cx="4968289" cy="560880"/>
        </a:xfrm>
        <a:prstGeom prst="roundRect">
          <a:avLst/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baseline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五、</a:t>
          </a:r>
          <a:r>
            <a:rPr lang="zh-TW" altLang="en-US" sz="2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實例分享及補助情形</a:t>
          </a:r>
          <a:endParaRPr lang="zh-TW" altLang="en-US" sz="2400" b="1" kern="1200" baseline="0" dirty="0">
            <a:solidFill>
              <a:prstClr val="black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421715" y="3547109"/>
        <a:ext cx="4913529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C89DB-6770-425E-A9AE-AF2060429071}">
      <dsp:nvSpPr>
        <dsp:cNvPr id="0" name=""/>
        <dsp:cNvSpPr/>
      </dsp:nvSpPr>
      <dsp:spPr>
        <a:xfrm>
          <a:off x="593824" y="507939"/>
          <a:ext cx="2357437" cy="206069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業者結算前一年度擬申請補助總金額</a:t>
          </a:r>
        </a:p>
      </dsp:txBody>
      <dsp:txXfrm>
        <a:off x="1183183" y="817043"/>
        <a:ext cx="1149250" cy="1442488"/>
      </dsp:txXfrm>
    </dsp:sp>
    <dsp:sp modelId="{78562825-D464-4DBF-A8E0-173C2435083C}">
      <dsp:nvSpPr>
        <dsp:cNvPr id="0" name=""/>
        <dsp:cNvSpPr/>
      </dsp:nvSpPr>
      <dsp:spPr>
        <a:xfrm>
          <a:off x="4464" y="948928"/>
          <a:ext cx="1178718" cy="11787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</a:p>
      </dsp:txBody>
      <dsp:txXfrm>
        <a:off x="177083" y="1121547"/>
        <a:ext cx="833480" cy="833480"/>
      </dsp:txXfrm>
    </dsp:sp>
    <dsp:sp modelId="{32BE0527-4C6A-4A84-9CD5-18D5458F5CE9}">
      <dsp:nvSpPr>
        <dsp:cNvPr id="0" name=""/>
        <dsp:cNvSpPr/>
      </dsp:nvSpPr>
      <dsp:spPr>
        <a:xfrm>
          <a:off x="3687960" y="507939"/>
          <a:ext cx="2357437" cy="206069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9098517"/>
            <a:satOff val="-17539"/>
            <a:lumOff val="6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9098517"/>
              <a:satOff val="-17539"/>
              <a:lumOff val="6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向外交部駐館提報申請意願</a:t>
          </a:r>
          <a:endParaRPr lang="zh-TW" altLang="en-US" sz="2000" b="1" kern="1200" dirty="0"/>
        </a:p>
      </dsp:txBody>
      <dsp:txXfrm>
        <a:off x="4277319" y="817043"/>
        <a:ext cx="1149250" cy="1442488"/>
      </dsp:txXfrm>
    </dsp:sp>
    <dsp:sp modelId="{EFA155FB-D151-4941-BC6C-6704896349A3}">
      <dsp:nvSpPr>
        <dsp:cNvPr id="0" name=""/>
        <dsp:cNvSpPr/>
      </dsp:nvSpPr>
      <dsp:spPr>
        <a:xfrm>
          <a:off x="3098601" y="948928"/>
          <a:ext cx="1178718" cy="1178718"/>
        </a:xfrm>
        <a:prstGeom prst="ellipse">
          <a:avLst/>
        </a:prstGeom>
        <a:solidFill>
          <a:schemeClr val="accent3">
            <a:hueOff val="8797671"/>
            <a:satOff val="-20044"/>
            <a:lumOff val="8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1220" y="1121547"/>
        <a:ext cx="833480" cy="833480"/>
      </dsp:txXfrm>
    </dsp:sp>
    <dsp:sp modelId="{747EF9AF-119C-488C-89FB-476DD979A7CA}">
      <dsp:nvSpPr>
        <dsp:cNvPr id="0" name=""/>
        <dsp:cNvSpPr/>
      </dsp:nvSpPr>
      <dsp:spPr>
        <a:xfrm>
          <a:off x="6782096" y="507939"/>
          <a:ext cx="2357437" cy="206069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18197034"/>
            <a:satOff val="-35078"/>
            <a:lumOff val="138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8197034"/>
              <a:satOff val="-35078"/>
              <a:lumOff val="13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備妥相關證明文件</a:t>
          </a:r>
          <a:endParaRPr lang="zh-TW" altLang="en-US" sz="2000" b="1" kern="1200" dirty="0"/>
        </a:p>
      </dsp:txBody>
      <dsp:txXfrm>
        <a:off x="7371456" y="817043"/>
        <a:ext cx="1149250" cy="1442488"/>
      </dsp:txXfrm>
    </dsp:sp>
    <dsp:sp modelId="{570E19BF-8266-4825-B5F0-B35A543F3CFD}">
      <dsp:nvSpPr>
        <dsp:cNvPr id="0" name=""/>
        <dsp:cNvSpPr/>
      </dsp:nvSpPr>
      <dsp:spPr>
        <a:xfrm>
          <a:off x="6192737" y="948928"/>
          <a:ext cx="1178718" cy="1178718"/>
        </a:xfrm>
        <a:prstGeom prst="ellipse">
          <a:avLst/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6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5356" y="1121547"/>
        <a:ext cx="833480" cy="833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C89DB-6770-425E-A9AE-AF2060429071}">
      <dsp:nvSpPr>
        <dsp:cNvPr id="0" name=""/>
        <dsp:cNvSpPr/>
      </dsp:nvSpPr>
      <dsp:spPr>
        <a:xfrm>
          <a:off x="581886" y="526672"/>
          <a:ext cx="2314574" cy="2023229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配合駐館訪查及拍攝廠房運作及人員工作實況照片</a:t>
          </a:r>
          <a:endParaRPr lang="zh-TW" altLang="en-US" sz="1600" b="1" kern="1200" dirty="0"/>
        </a:p>
      </dsp:txBody>
      <dsp:txXfrm>
        <a:off x="1160530" y="830156"/>
        <a:ext cx="1128355" cy="1416261"/>
      </dsp:txXfrm>
    </dsp:sp>
    <dsp:sp modelId="{78562825-D464-4DBF-A8E0-173C2435083C}">
      <dsp:nvSpPr>
        <dsp:cNvPr id="0" name=""/>
        <dsp:cNvSpPr/>
      </dsp:nvSpPr>
      <dsp:spPr>
        <a:xfrm>
          <a:off x="3243" y="959643"/>
          <a:ext cx="1157287" cy="11572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7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724" y="1129124"/>
        <a:ext cx="818325" cy="818325"/>
      </dsp:txXfrm>
    </dsp:sp>
    <dsp:sp modelId="{32BE0527-4C6A-4A84-9CD5-18D5458F5CE9}">
      <dsp:nvSpPr>
        <dsp:cNvPr id="0" name=""/>
        <dsp:cNvSpPr/>
      </dsp:nvSpPr>
      <dsp:spPr>
        <a:xfrm>
          <a:off x="3619765" y="526672"/>
          <a:ext cx="2314574" cy="2023229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2441006"/>
            <a:satOff val="-4135"/>
            <a:lumOff val="-79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2441006"/>
              <a:satOff val="-4135"/>
              <a:lumOff val="-7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駐館彙整各項資料轉報外交部審查</a:t>
          </a:r>
          <a:endParaRPr lang="zh-TW" altLang="en-US" sz="1600" b="1" kern="1200" dirty="0"/>
        </a:p>
      </dsp:txBody>
      <dsp:txXfrm>
        <a:off x="4198409" y="830156"/>
        <a:ext cx="1128355" cy="1416261"/>
      </dsp:txXfrm>
    </dsp:sp>
    <dsp:sp modelId="{EFA155FB-D151-4941-BC6C-6704896349A3}">
      <dsp:nvSpPr>
        <dsp:cNvPr id="0" name=""/>
        <dsp:cNvSpPr/>
      </dsp:nvSpPr>
      <dsp:spPr>
        <a:xfrm>
          <a:off x="3041122" y="959643"/>
          <a:ext cx="1157287" cy="1157287"/>
        </a:xfrm>
        <a:prstGeom prst="ellipse">
          <a:avLst/>
        </a:prstGeom>
        <a:solidFill>
          <a:schemeClr val="accent4">
            <a:hueOff val="-2288641"/>
            <a:satOff val="-3925"/>
            <a:lumOff val="-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至</a:t>
          </a:r>
          <a:endParaRPr lang="en-US" altLang="zh-TW" sz="2400" b="1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12</a:t>
          </a:r>
          <a:r>
            <a:rPr lang="zh-TW" altLang="en-US" sz="2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endParaRPr lang="zh-TW" alt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0603" y="1129124"/>
        <a:ext cx="818325" cy="818325"/>
      </dsp:txXfrm>
    </dsp:sp>
    <dsp:sp modelId="{747EF9AF-119C-488C-89FB-476DD979A7CA}">
      <dsp:nvSpPr>
        <dsp:cNvPr id="0" name=""/>
        <dsp:cNvSpPr/>
      </dsp:nvSpPr>
      <dsp:spPr>
        <a:xfrm>
          <a:off x="6686287" y="526672"/>
          <a:ext cx="2454467" cy="2023229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4882013"/>
            <a:satOff val="-8270"/>
            <a:lumOff val="-158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4882013"/>
              <a:satOff val="-8270"/>
              <a:lumOff val="-15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zh-TW" altLang="en-US" sz="1600" b="1" kern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外交部審核完成後撥付補助款</a:t>
          </a:r>
          <a:endParaRPr lang="zh-TW" altLang="en-US" sz="1600" b="1" kern="1200" dirty="0"/>
        </a:p>
      </dsp:txBody>
      <dsp:txXfrm>
        <a:off x="7299904" y="830156"/>
        <a:ext cx="1196553" cy="1416261"/>
      </dsp:txXfrm>
    </dsp:sp>
    <dsp:sp modelId="{570E19BF-8266-4825-B5F0-B35A543F3CFD}">
      <dsp:nvSpPr>
        <dsp:cNvPr id="0" name=""/>
        <dsp:cNvSpPr/>
      </dsp:nvSpPr>
      <dsp:spPr>
        <a:xfrm>
          <a:off x="6079001" y="864427"/>
          <a:ext cx="1354465" cy="1347718"/>
        </a:xfrm>
        <a:prstGeom prst="ellipse">
          <a:avLst/>
        </a:prstGeom>
        <a:solidFill>
          <a:schemeClr val="accent4">
            <a:hueOff val="-4577281"/>
            <a:satOff val="-7851"/>
            <a:lumOff val="-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年底</a:t>
          </a:r>
          <a:r>
            <a:rPr lang="zh-TW" altLang="en-US" sz="18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至</a:t>
          </a:r>
          <a:endParaRPr lang="en-US" altLang="zh-TW" sz="1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隔年</a:t>
          </a:r>
          <a:r>
            <a:rPr lang="en-US" altLang="zh-TW" sz="18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zh-TW" altLang="en-US" sz="18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月</a:t>
          </a:r>
          <a:endParaRPr lang="zh-TW" altLang="en-US" sz="1500" b="1" kern="1200" dirty="0"/>
        </a:p>
      </dsp:txBody>
      <dsp:txXfrm>
        <a:off x="6277358" y="1061796"/>
        <a:ext cx="957751" cy="952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786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42" y="1"/>
            <a:ext cx="2949786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5A944F4-C026-4B70-B8AB-2806D6A5271C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4" y="9440646"/>
            <a:ext cx="2949786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42" y="9440646"/>
            <a:ext cx="2949786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791F5563-C3B1-42FA-BA82-407C75534A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553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786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42" y="1"/>
            <a:ext cx="2949786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9A71C6B7-9C0E-4C3B-AE8A-12BB7E168CDD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4" y="9440646"/>
            <a:ext cx="2949786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42" y="9440646"/>
            <a:ext cx="2949786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3989C3AC-37FA-4F22-B162-8E9A3678A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745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EB5-40DC-4C67-97A5-8A937F408685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921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118-1EF6-42F7-B960-2144D4112A34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42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789B-FCB5-4DD4-ACAD-5DFAB99F820C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5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E8F-AC20-4914-BCE3-25DCA1397453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45580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240C-D883-40A6-85C9-C2A8FF97D966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690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E8F-AC20-4914-BCE3-25DCA1397453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5345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E8F-AC20-4914-BCE3-25DCA1397453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2748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48FC-B412-441B-BBDC-72F101B1CA6E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89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BC5-ACD7-4AE8-A5EB-ED1D8E02FDD2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11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BE8F-AC20-4914-BCE3-25DCA1397453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47288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A3BBE8F-AC20-4914-BCE3-25DCA1397453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1304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A3BBE8F-AC20-4914-BCE3-25DCA1397453}" type="datetime1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B8BF24B-7B1F-42D8-B045-4DCEE1352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65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4248" y="2024743"/>
            <a:ext cx="8810367" cy="1791477"/>
          </a:xfrm>
          <a:solidFill>
            <a:srgbClr val="122662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「鼓勵業者赴有邦交國家投資補助辦法」</a:t>
            </a:r>
            <a:br>
              <a:rPr lang="en-US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申請資格及程序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2496657" y="4525152"/>
            <a:ext cx="4307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外交部國際合作及經濟事務司</a:t>
            </a:r>
            <a:endParaRPr lang="en-US" altLang="zh-TW" sz="2000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C4D9D3F-7039-4524-BEF7-F53755BE5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08294" y="262648"/>
            <a:ext cx="4787097" cy="1007276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申請及核審時程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>
            <a:extLst>
              <a:ext uri="{FF2B5EF4-FFF2-40B4-BE49-F238E27FC236}">
                <a16:creationId xmlns:a16="http://schemas.microsoft.com/office/drawing/2014/main" id="{60CE6872-3B25-423D-A736-E0417E415D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053537"/>
              </p:ext>
            </p:extLst>
          </p:nvPr>
        </p:nvGraphicFramePr>
        <p:xfrm>
          <a:off x="0" y="2194333"/>
          <a:ext cx="9143999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圖片 5">
            <a:extLst>
              <a:ext uri="{FF2B5EF4-FFF2-40B4-BE49-F238E27FC236}">
                <a16:creationId xmlns:a16="http://schemas.microsoft.com/office/drawing/2014/main" id="{EE87BFD0-E7CC-42A3-89E7-4292C4E8CF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8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0514" y="254259"/>
            <a:ext cx="5048851" cy="1007276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申請及核審時程</a:t>
            </a:r>
            <a:r>
              <a:rPr lang="zh-TW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（續）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2BECC5F1-9C04-4FD7-8094-D43A42A41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861418"/>
              </p:ext>
            </p:extLst>
          </p:nvPr>
        </p:nvGraphicFramePr>
        <p:xfrm>
          <a:off x="2" y="2169004"/>
          <a:ext cx="9143998" cy="307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圖片 5">
            <a:extLst>
              <a:ext uri="{FF2B5EF4-FFF2-40B4-BE49-F238E27FC236}">
                <a16:creationId xmlns:a16="http://schemas.microsoft.com/office/drawing/2014/main" id="{EE87BFD0-E7CC-42A3-89E7-4292C4E8CF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68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982B8A71-0760-4F43-A5CE-DAF4C056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68364"/>
            <a:ext cx="5937755" cy="1002012"/>
          </a:xfrm>
        </p:spPr>
        <p:txBody>
          <a:bodyPr/>
          <a:lstStyle/>
          <a:p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五、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實例分享及補助情形</a:t>
            </a:r>
            <a:endParaRPr lang="zh-TW" altLang="en-US" sz="2400" dirty="0"/>
          </a:p>
        </p:txBody>
      </p:sp>
      <p:sp>
        <p:nvSpPr>
          <p:cNvPr id="4" name="圓角矩形 4">
            <a:extLst>
              <a:ext uri="{FF2B5EF4-FFF2-40B4-BE49-F238E27FC236}">
                <a16:creationId xmlns:a16="http://schemas.microsoft.com/office/drawing/2014/main" id="{D1AB5EAB-4F4B-4E34-AF46-D24A83936074}"/>
              </a:ext>
            </a:extLst>
          </p:cNvPr>
          <p:cNvSpPr/>
          <p:nvPr/>
        </p:nvSpPr>
        <p:spPr>
          <a:xfrm>
            <a:off x="2000250" y="1690334"/>
            <a:ext cx="6638925" cy="114136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業者以個人名義在史瓦帝尼投資開設紡織廠，並向投審會申獲核備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556D37E9-1E3A-46BC-8558-B42D0CF1B4AA}"/>
              </a:ext>
            </a:extLst>
          </p:cNvPr>
          <p:cNvSpPr/>
          <p:nvPr/>
        </p:nvSpPr>
        <p:spPr>
          <a:xfrm>
            <a:off x="674719" y="1730017"/>
            <a:ext cx="1201705" cy="1150640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b="1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</a:p>
        </p:txBody>
      </p:sp>
      <p:sp>
        <p:nvSpPr>
          <p:cNvPr id="6" name="圓角矩形 4">
            <a:extLst>
              <a:ext uri="{FF2B5EF4-FFF2-40B4-BE49-F238E27FC236}">
                <a16:creationId xmlns:a16="http://schemas.microsoft.com/office/drawing/2014/main" id="{8AB70432-E29C-4641-8307-ABD68EF59790}"/>
              </a:ext>
            </a:extLst>
          </p:cNvPr>
          <p:cNvSpPr/>
          <p:nvPr/>
        </p:nvSpPr>
        <p:spPr>
          <a:xfrm>
            <a:off x="2000250" y="3140674"/>
            <a:ext cx="6638925" cy="26798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駐史瓦帝尼大使館提報該業者擬申請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年度員工薪資補助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駐館續協助業者備齊相關文件，並於進行訪查後轉報外交部審查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AA9951B1-030F-4250-97FE-5F706588EF45}"/>
              </a:ext>
            </a:extLst>
          </p:cNvPr>
          <p:cNvSpPr/>
          <p:nvPr/>
        </p:nvSpPr>
        <p:spPr>
          <a:xfrm>
            <a:off x="674720" y="3884338"/>
            <a:ext cx="1201705" cy="1150640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</a:p>
        </p:txBody>
      </p:sp>
      <p:sp>
        <p:nvSpPr>
          <p:cNvPr id="9" name="箭號: 向右 8">
            <a:extLst>
              <a:ext uri="{FF2B5EF4-FFF2-40B4-BE49-F238E27FC236}">
                <a16:creationId xmlns:a16="http://schemas.microsoft.com/office/drawing/2014/main" id="{03489554-2E82-4CCA-A999-96ED4937395D}"/>
              </a:ext>
            </a:extLst>
          </p:cNvPr>
          <p:cNvSpPr/>
          <p:nvPr/>
        </p:nvSpPr>
        <p:spPr>
          <a:xfrm rot="5400000">
            <a:off x="933450" y="3064254"/>
            <a:ext cx="695325" cy="65722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51A8385E-14EA-41F5-8F8B-30F455753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8FA80B6E-4686-4992-91E3-FB6DDF30B437}"/>
              </a:ext>
            </a:extLst>
          </p:cNvPr>
          <p:cNvSpPr/>
          <p:nvPr/>
        </p:nvSpPr>
        <p:spPr>
          <a:xfrm rot="5400000">
            <a:off x="933450" y="5253327"/>
            <a:ext cx="695325" cy="65722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95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1876425" y="4429207"/>
            <a:ext cx="6638925" cy="131725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業者</a:t>
            </a: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109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年二度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申請補助並通過審核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業者</a:t>
            </a: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年三度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申請補助，外交部刻核審該補助案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982B8A71-0760-4F43-A5CE-DAF4C056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68364"/>
            <a:ext cx="6638925" cy="1002012"/>
          </a:xfrm>
        </p:spPr>
        <p:txBody>
          <a:bodyPr/>
          <a:lstStyle/>
          <a:p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五、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實例分享及補助情形</a:t>
            </a:r>
            <a:r>
              <a:rPr lang="zh-TW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（續）</a:t>
            </a:r>
            <a:endParaRPr lang="zh-TW" altLang="en-US" sz="2400" dirty="0"/>
          </a:p>
        </p:txBody>
      </p:sp>
      <p:sp>
        <p:nvSpPr>
          <p:cNvPr id="6" name="圓角矩形 4">
            <a:extLst>
              <a:ext uri="{FF2B5EF4-FFF2-40B4-BE49-F238E27FC236}">
                <a16:creationId xmlns:a16="http://schemas.microsoft.com/office/drawing/2014/main" id="{8AB70432-E29C-4641-8307-ABD68EF59790}"/>
              </a:ext>
            </a:extLst>
          </p:cNvPr>
          <p:cNvSpPr/>
          <p:nvPr/>
        </p:nvSpPr>
        <p:spPr>
          <a:xfrm>
            <a:off x="1876425" y="1795182"/>
            <a:ext cx="6638925" cy="20202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外交部進行審核，並請業者補正闕漏資料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外交部審核完成後撥付補助款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AA9951B1-030F-4250-97FE-5F706588EF45}"/>
              </a:ext>
            </a:extLst>
          </p:cNvPr>
          <p:cNvSpPr/>
          <p:nvPr/>
        </p:nvSpPr>
        <p:spPr>
          <a:xfrm>
            <a:off x="674720" y="2320417"/>
            <a:ext cx="1201705" cy="1150640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5DEA5AF7-D694-4D69-9358-B771C22B8105}"/>
              </a:ext>
            </a:extLst>
          </p:cNvPr>
          <p:cNvSpPr/>
          <p:nvPr/>
        </p:nvSpPr>
        <p:spPr>
          <a:xfrm>
            <a:off x="674720" y="4509431"/>
            <a:ext cx="1201705" cy="1150640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109-110</a:t>
            </a:r>
            <a:r>
              <a:rPr lang="zh-TW" altLang="en-US" b="1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</a:p>
        </p:txBody>
      </p:sp>
      <p:sp>
        <p:nvSpPr>
          <p:cNvPr id="9" name="箭號: 向右 8">
            <a:extLst>
              <a:ext uri="{FF2B5EF4-FFF2-40B4-BE49-F238E27FC236}">
                <a16:creationId xmlns:a16="http://schemas.microsoft.com/office/drawing/2014/main" id="{03489554-2E82-4CCA-A999-96ED4937395D}"/>
              </a:ext>
            </a:extLst>
          </p:cNvPr>
          <p:cNvSpPr/>
          <p:nvPr/>
        </p:nvSpPr>
        <p:spPr>
          <a:xfrm rot="5400000">
            <a:off x="923925" y="1489677"/>
            <a:ext cx="695325" cy="65722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BF4ACEC9-4E3C-4079-887C-32651976E9C2}"/>
              </a:ext>
            </a:extLst>
          </p:cNvPr>
          <p:cNvSpPr/>
          <p:nvPr/>
        </p:nvSpPr>
        <p:spPr>
          <a:xfrm rot="5400000">
            <a:off x="923925" y="3699382"/>
            <a:ext cx="695325" cy="65722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51A8385E-14EA-41F5-8F8B-30F455753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7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 descr="一張含有 建築物, 排列, 線條, 架 的圖片&#10;&#10;自動產生的描述">
            <a:extLst>
              <a:ext uri="{FF2B5EF4-FFF2-40B4-BE49-F238E27FC236}">
                <a16:creationId xmlns:a16="http://schemas.microsoft.com/office/drawing/2014/main" id="{91F55E91-B31E-4BE3-9328-A6AE1D6EF7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6" r="16968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標題 2">
            <a:extLst>
              <a:ext uri="{FF2B5EF4-FFF2-40B4-BE49-F238E27FC236}">
                <a16:creationId xmlns:a16="http://schemas.microsoft.com/office/drawing/2014/main" id="{17833D3C-22E8-47DE-A0C8-1EC00EEC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764667"/>
            <a:ext cx="5797296" cy="118872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實例分享及補助情形</a:t>
            </a:r>
            <a:r>
              <a:rPr lang="zh-TW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（續）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847725" y="2272396"/>
            <a:ext cx="7600949" cy="2381631"/>
          </a:xfrm>
          <a:prstGeom prst="round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457200" indent="-3429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109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年申請補助業者家數：</a:t>
            </a:r>
            <a:r>
              <a:rPr lang="en-US" altLang="zh-TW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endParaRPr lang="en-US" altLang="zh-TW" sz="2000" dirty="0">
              <a:solidFill>
                <a:srgbClr val="F27B4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3429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通過家數：</a:t>
            </a:r>
            <a:r>
              <a:rPr lang="en-US" altLang="zh-TW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史瓦帝尼</a:t>
            </a:r>
            <a:r>
              <a:rPr lang="en-US" altLang="zh-TW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家紡織公司及</a:t>
            </a:r>
            <a:r>
              <a:rPr lang="en-US" altLang="zh-TW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家塑膠包裝公司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馬紹爾群島熱帶魚出口公司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b="1" u="sng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帛琉飯店業者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），申請補助項目均為上（</a:t>
            </a:r>
            <a:r>
              <a:rPr lang="en-US" altLang="zh-TW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）年度之當地員工薪資支出</a:t>
            </a:r>
            <a:endParaRPr lang="en-US" altLang="zh-TW" sz="2000" dirty="0">
              <a:solidFill>
                <a:schemeClr val="tx2">
                  <a:lumMod val="9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3429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未通過家數：</a:t>
            </a:r>
            <a:r>
              <a:rPr lang="en-US" altLang="zh-TW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2000" dirty="0">
                <a:solidFill>
                  <a:schemeClr val="tx2">
                    <a:lumMod val="9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（未完成投審會事前核准或事後核備程序）</a:t>
            </a:r>
          </a:p>
        </p:txBody>
      </p:sp>
      <p:pic>
        <p:nvPicPr>
          <p:cNvPr id="17" name="圖片 16" descr="一張含有 個人, 室內, 人, 天花板 的圖片&#10;&#10;自動產生的描述">
            <a:extLst>
              <a:ext uri="{FF2B5EF4-FFF2-40B4-BE49-F238E27FC236}">
                <a16:creationId xmlns:a16="http://schemas.microsoft.com/office/drawing/2014/main" id="{DA2343F0-7EEC-4F66-BFD7-CB815C15CB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80" y="4890095"/>
            <a:ext cx="1983913" cy="1487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圖片 18" descr="一張含有 差異 的圖片&#10;&#10;自動產生的描述">
            <a:extLst>
              <a:ext uri="{FF2B5EF4-FFF2-40B4-BE49-F238E27FC236}">
                <a16:creationId xmlns:a16="http://schemas.microsoft.com/office/drawing/2014/main" id="{9AE83544-9938-4E7F-A6D9-E4082CA0FF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25" y="4929703"/>
            <a:ext cx="1447656" cy="1447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圖片 22" descr="一張含有 室外, 建築物, 天空, 路面 的圖片&#10;&#10;自動產生的描述">
            <a:extLst>
              <a:ext uri="{FF2B5EF4-FFF2-40B4-BE49-F238E27FC236}">
                <a16:creationId xmlns:a16="http://schemas.microsoft.com/office/drawing/2014/main" id="{68A86CF5-FAD8-4B00-8AF2-EABA0EFE57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514" y="4854018"/>
            <a:ext cx="2065591" cy="1548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5C3A9454-E748-45CF-A646-88A46364B1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37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4539" y="864501"/>
            <a:ext cx="4327134" cy="1007276"/>
          </a:xfrm>
        </p:spPr>
        <p:txBody>
          <a:bodyPr>
            <a:normAutofit/>
          </a:bodyPr>
          <a:lstStyle/>
          <a:p>
            <a:pPr lvl="0"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其他參考資訊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821093" y="5537333"/>
            <a:ext cx="7501813" cy="10072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外交部國經司貿易投資科服務電話：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(02)2380-5490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經濟部投資審議委員會服務電話：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(02)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3343-5700</a:t>
            </a:r>
          </a:p>
        </p:txBody>
      </p:sp>
      <p:sp>
        <p:nvSpPr>
          <p:cNvPr id="4" name="圓角矩形 6">
            <a:extLst>
              <a:ext uri="{FF2B5EF4-FFF2-40B4-BE49-F238E27FC236}">
                <a16:creationId xmlns:a16="http://schemas.microsoft.com/office/drawing/2014/main" id="{AF957CAF-D80E-4191-BBE2-8799C5A99036}"/>
              </a:ext>
            </a:extLst>
          </p:cNvPr>
          <p:cNvSpPr/>
          <p:nvPr/>
        </p:nvSpPr>
        <p:spPr>
          <a:xfrm>
            <a:off x="529553" y="2221182"/>
            <a:ext cx="2533649" cy="2966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鼓勵業者赴有邦交國家投資補助辦法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89B5BC8-7C8F-4A5D-B0EF-92F46602B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99" y="3276600"/>
            <a:ext cx="1562318" cy="1562318"/>
          </a:xfrm>
          <a:prstGeom prst="rect">
            <a:avLst/>
          </a:prstGeom>
        </p:spPr>
      </p:pic>
      <p:sp>
        <p:nvSpPr>
          <p:cNvPr id="8" name="圓角矩形 6">
            <a:extLst>
              <a:ext uri="{FF2B5EF4-FFF2-40B4-BE49-F238E27FC236}">
                <a16:creationId xmlns:a16="http://schemas.microsoft.com/office/drawing/2014/main" id="{E75EAA4A-04BD-4537-9B77-85A7C8961F2C}"/>
              </a:ext>
            </a:extLst>
          </p:cNvPr>
          <p:cNvSpPr/>
          <p:nvPr/>
        </p:nvSpPr>
        <p:spPr>
          <a:xfrm>
            <a:off x="3268905" y="2221182"/>
            <a:ext cx="2533649" cy="2966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經濟部投資審議委員會</a:t>
            </a:r>
            <a:r>
              <a:rPr lang="zh-CN" altLang="zh-TW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網址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圓角矩形 6">
            <a:extLst>
              <a:ext uri="{FF2B5EF4-FFF2-40B4-BE49-F238E27FC236}">
                <a16:creationId xmlns:a16="http://schemas.microsoft.com/office/drawing/2014/main" id="{D695F8E7-37ED-4E55-9FF6-7F3F010F57CF}"/>
              </a:ext>
            </a:extLst>
          </p:cNvPr>
          <p:cNvSpPr/>
          <p:nvPr/>
        </p:nvSpPr>
        <p:spPr>
          <a:xfrm>
            <a:off x="6008257" y="2221182"/>
            <a:ext cx="2752725" cy="2966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TW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國外投資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（包含</a:t>
            </a:r>
            <a:r>
              <a:rPr lang="zh-CN" altLang="zh-TW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適用法規、申請表單、流程時間圖等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8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ECC98E86-44F8-4911-9807-A7FBC713C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46" y="3276600"/>
            <a:ext cx="1562318" cy="1562318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E7D2A0CA-A6DE-47BC-9133-79EEEE1F26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673" y="3276600"/>
            <a:ext cx="1562318" cy="1562318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28233A21-36E0-4491-967D-4ED93DDD64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95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2852254" y="723553"/>
            <a:ext cx="3458541" cy="821122"/>
          </a:xfrm>
        </p:spPr>
        <p:txBody>
          <a:bodyPr>
            <a:normAutofit/>
          </a:bodyPr>
          <a:lstStyle/>
          <a:p>
            <a:pPr lvl="0"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簡報大綱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774958"/>
              </p:ext>
            </p:extLst>
          </p:nvPr>
        </p:nvGraphicFramePr>
        <p:xfrm>
          <a:off x="638175" y="202565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2</a:t>
            </a:r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14A0AA7-1F19-481B-B7F5-401B733C54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3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6181" y="497536"/>
            <a:ext cx="4431637" cy="1007276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補助辦法</a:t>
            </a:r>
            <a:r>
              <a:rPr lang="en-US" altLang="zh-TW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紹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861785" y="2055303"/>
            <a:ext cx="6812432" cy="37498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200000"/>
              </a:lnSpc>
              <a:spcAft>
                <a:spcPts val="600"/>
              </a:spcAft>
            </a:pPr>
            <a:r>
              <a:rPr lang="zh-TW" altLang="en-US" sz="24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藉由</a:t>
            </a:r>
            <a:r>
              <a:rPr lang="zh-TW" altLang="zh-TW" sz="24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鼓勵我商赴邦</a:t>
            </a:r>
            <a:r>
              <a:rPr lang="zh-TW" altLang="en-US" sz="24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交國</a:t>
            </a:r>
            <a:r>
              <a:rPr lang="zh-TW" altLang="zh-TW" sz="2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考察</a:t>
            </a:r>
            <a:r>
              <a:rPr lang="zh-TW" altLang="en-US" sz="24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</a:t>
            </a:r>
            <a:r>
              <a:rPr lang="zh-TW" altLang="zh-TW" sz="2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在地投資興業</a:t>
            </a:r>
            <a:endParaRPr lang="en-US" altLang="zh-TW" sz="2400" b="1" kern="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0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創造當地就業機會</a:t>
            </a:r>
            <a:endParaRPr lang="en-US" altLang="zh-TW" sz="2000" kern="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0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提昇其國民所得</a:t>
            </a:r>
            <a:endParaRPr lang="en-US" altLang="zh-TW" sz="2000" kern="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0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促進其經社發展</a:t>
            </a:r>
            <a:endParaRPr lang="en-US" altLang="zh-TW" sz="2000" kern="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2000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增進雙邊經貿及外交關係</a:t>
            </a:r>
            <a:endParaRPr lang="zh-TW" altLang="en-US" sz="2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48660" y="2978092"/>
            <a:ext cx="1434961" cy="2298583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目的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26240DA-7EA8-4EAF-B86F-8F889E730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0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03844" y="489147"/>
            <a:ext cx="5328135" cy="1007276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補助辦法</a:t>
            </a:r>
            <a:r>
              <a:rPr lang="en-US" altLang="zh-TW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紹</a:t>
            </a:r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（續）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677227" y="2105637"/>
            <a:ext cx="7057198" cy="370085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鼓勵我國投資業者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長期且穩定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在邦交國之營運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</a:t>
            </a:r>
            <a:r>
              <a:rPr lang="zh-TW" altLang="en-US" sz="2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事前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補助考察機票款</a:t>
            </a:r>
            <a:endParaRPr lang="en-US" altLang="zh-TW" sz="2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75" indent="-269875" algn="just">
              <a:lnSpc>
                <a:spcPct val="200000"/>
              </a:lnSpc>
              <a:spcAft>
                <a:spcPts val="600"/>
              </a:spcAft>
            </a:pP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</a:t>
            </a:r>
            <a:r>
              <a:rPr lang="zh-TW" altLang="en-US" sz="2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投資</a:t>
            </a:r>
            <a:r>
              <a:rPr lang="zh-TW" altLang="en-US" sz="2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初期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補助主要營運支出</a:t>
            </a: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薪資、租金或利息</a:t>
            </a:r>
            <a:r>
              <a:rPr lang="en-US" altLang="zh-TW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，協助克服創業之風險及挑戰，以提高獲利永續發展</a:t>
            </a:r>
            <a:endParaRPr lang="zh-TW" altLang="en-US" sz="2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409575" y="3221372"/>
            <a:ext cx="1434960" cy="1669409"/>
          </a:xfrm>
          <a:prstGeom prst="roundRect">
            <a:avLst/>
          </a:prstGeom>
          <a:solidFill>
            <a:srgbClr val="122662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精神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26240DA-7EA8-4EAF-B86F-8F889E730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9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5635" y="389418"/>
            <a:ext cx="4812730" cy="100727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二、申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200" b="1" u="non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資格及補助項目</a:t>
            </a:r>
            <a:br>
              <a:rPr lang="en-US" altLang="zh-TW" sz="3200" b="1" u="non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200" b="1" u="sng" baseline="0" dirty="0">
                <a:solidFill>
                  <a:srgbClr val="F27B4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投資補助</a:t>
            </a:r>
            <a:endParaRPr lang="zh-TW" altLang="en-US" sz="3200" u="sng" dirty="0">
              <a:solidFill>
                <a:srgbClr val="F27B4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38644" y="1887523"/>
            <a:ext cx="1434961" cy="40212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</a:t>
            </a:r>
            <a:endParaRPr lang="en-US" altLang="zh-TW" sz="2400" b="1" kern="100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</a:t>
            </a:r>
            <a:endParaRPr lang="en-US" altLang="zh-TW" sz="2400" b="1" kern="100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677228" y="1887523"/>
            <a:ext cx="7282214" cy="39512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依法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在台灣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設立之公、民營法人機構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，或具有我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國國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籍之國民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符合補助投資類別（</a:t>
            </a:r>
            <a:r>
              <a:rPr lang="zh-TW" altLang="en-US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製造、礦農林漁畜牧、運輸倉儲、公共設施營造技術服務、旅館、金融、石油探勘業、觀光旅業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等）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投資金額達美金</a:t>
            </a: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在邦交國登記設立公司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曾向經濟部投資審議委員會（投審會）事前申請核准或事後核備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我國籍股東持股達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50%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以上並為實際經營人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D1526C-4788-4DFE-BA02-85EE03E48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5635" y="389418"/>
            <a:ext cx="4812730" cy="100727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二、申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200" b="1" u="non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資格及補助項目</a:t>
            </a:r>
            <a:br>
              <a:rPr lang="en-US" altLang="zh-TW" sz="3200" b="1" u="non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200" b="1" u="sng" baseline="0" dirty="0">
                <a:solidFill>
                  <a:srgbClr val="F27B4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投資補助</a:t>
            </a:r>
            <a:r>
              <a:rPr lang="zh-TW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（續）</a:t>
            </a:r>
            <a:endParaRPr lang="zh-TW" altLang="en-US" sz="2200" u="sng" dirty="0">
              <a:solidFill>
                <a:srgbClr val="F27B4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23661" y="1988192"/>
            <a:ext cx="1493317" cy="3775045"/>
          </a:xfrm>
          <a:prstGeom prst="roundRect">
            <a:avLst/>
          </a:prstGeom>
          <a:solidFill>
            <a:srgbClr val="122662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</a:t>
            </a:r>
            <a:endParaRPr lang="en-US" altLang="zh-TW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>
              <a:lnSpc>
                <a:spcPts val="2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729480" y="1988192"/>
            <a:ext cx="6944737" cy="377504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每年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可就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上一年度之下列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項費用中，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擇一</a:t>
            </a:r>
            <a:r>
              <a:rPr lang="zh-TW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申請補助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僱用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邦交國當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地員工</a:t>
            </a:r>
            <a:r>
              <a:rPr lang="zh-TW" altLang="zh-TW" b="1" u="sng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薪資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（補助額度上限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30%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廠房設備、營業處所或土地</a:t>
            </a:r>
            <a:r>
              <a:rPr lang="zh-TW" altLang="en-US" b="1" u="sng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租金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（補助額度上限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30% 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融資</a:t>
            </a:r>
            <a:r>
              <a:rPr lang="zh-TW" altLang="zh-TW" b="1" u="sng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利息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（補助額度上限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50%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kern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不得逾投審會核准投資金額，且累計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最高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補助為新台幣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2,000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補助期間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累計以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年為限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D1526C-4788-4DFE-BA02-85EE03E48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5635" y="343797"/>
            <a:ext cx="4812730" cy="100727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二、申</a:t>
            </a:r>
            <a:r>
              <a:rPr lang="zh-TW" altLang="en-US" sz="32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200" b="1" u="non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資格及補助項目</a:t>
            </a:r>
            <a:br>
              <a:rPr lang="en-US" altLang="zh-TW" sz="3200" b="1" u="non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200" b="1" u="sng" baseline="0" dirty="0">
                <a:solidFill>
                  <a:srgbClr val="F27B4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考察機票補助</a:t>
            </a:r>
            <a:endParaRPr lang="zh-TW" altLang="en-US" sz="3200" u="sng" dirty="0">
              <a:solidFill>
                <a:srgbClr val="F27B4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70306" y="2080557"/>
            <a:ext cx="1434961" cy="2133600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</a:t>
            </a:r>
            <a:endParaRPr lang="en-US" altLang="zh-TW" sz="2400" b="1" kern="100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</a:t>
            </a:r>
            <a:endParaRPr lang="en-US" altLang="zh-TW" sz="2400" b="1" kern="100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0306" y="4414180"/>
            <a:ext cx="1493317" cy="1319024"/>
          </a:xfrm>
          <a:prstGeom prst="roundRect">
            <a:avLst/>
          </a:prstGeom>
          <a:solidFill>
            <a:srgbClr val="122662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補助</a:t>
            </a:r>
            <a:endParaRPr lang="en-US" altLang="zh-TW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>
              <a:lnSpc>
                <a:spcPts val="2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640650" y="2080557"/>
            <a:ext cx="7392740" cy="2133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我國依法設立之公、民營法人機構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經營境外公司之具有中華民國國籍之國民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實收資本額達新台幣</a:t>
            </a: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300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參加政府籌組或外交部委託或核准組成之邦交國投資或採購考察團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692904" y="4414181"/>
            <a:ext cx="7340486" cy="13190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提供機票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款</a:t>
            </a:r>
            <a:r>
              <a:rPr lang="zh-TW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補助，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每一業者以一名為限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最高補助金額為新臺幣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萬元，返國後應檢附考察報告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5F1D82D-7DDC-40D8-9C3F-03D524A63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0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2051" y="288774"/>
            <a:ext cx="4255790" cy="100727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200" b="1" baseline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申請應備文件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28498" y="1705868"/>
            <a:ext cx="1434961" cy="4132868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業者提供證明文件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674779" y="1705870"/>
            <a:ext cx="7270712" cy="41328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身分證明文件、公司營利事業登記證或營業執照影本（個人名義申請者免付）、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投審會核准或核備函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投資計畫書</a:t>
            </a:r>
            <a:endParaRPr lang="en-US" altLang="zh-TW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當地國公司設立許可、持股證明（</a:t>
            </a:r>
            <a:r>
              <a:rPr lang="zh-TW" altLang="en-US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應經當地公證及駐館驗證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視申請補助項目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擇一提供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下列資料：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4013" lvl="1" indent="-2603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僱用契約書、薪資及勞退基金給付證明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4013" lvl="1" indent="-2603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廠房或營業處所或土地租賃契約及租金給付證明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4013" lvl="1" indent="-2603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借貸契約、銀行撥款證明、融資餘額及利息給付證明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b="1" dirty="0">
                <a:solidFill>
                  <a:srgbClr val="F27B4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項文件應併檢附經公認會計師簽證之查核報告書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F27AC7C-60EE-4991-B181-A68B65076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2051" y="288774"/>
            <a:ext cx="4255790" cy="1007276"/>
          </a:xfrm>
        </p:spPr>
        <p:txBody>
          <a:bodyPr>
            <a:normAutofit fontScale="9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200" b="1" baseline="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申請應備文件</a:t>
            </a:r>
            <a:r>
              <a:rPr lang="zh-TW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（續）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28498" y="2439444"/>
            <a:ext cx="1434960" cy="2451337"/>
          </a:xfrm>
          <a:prstGeom prst="roundRect">
            <a:avLst/>
          </a:prstGeom>
          <a:solidFill>
            <a:srgbClr val="122662"/>
          </a:solidFill>
          <a:ln w="3175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駐館查證及評估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674779" y="2439445"/>
            <a:ext cx="7270712" cy="24513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駐外使領館實地訪查，並評估外交效益</a:t>
            </a:r>
            <a:endParaRPr lang="en-US" altLang="zh-TW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洽請當地國工商、勞工主管等部門針對業者營運情形及勞資關係出具意見函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F27AC7C-60EE-4991-B181-A68B65076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1423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包裹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15131</TotalTime>
  <Words>993</Words>
  <Application>Microsoft Office PowerPoint</Application>
  <PresentationFormat>如螢幕大小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標楷體</vt:lpstr>
      <vt:lpstr>Arial</vt:lpstr>
      <vt:lpstr>Calibri</vt:lpstr>
      <vt:lpstr>Gill Sans MT</vt:lpstr>
      <vt:lpstr>Times New Roman</vt:lpstr>
      <vt:lpstr>Wingdings</vt:lpstr>
      <vt:lpstr>包裹</vt:lpstr>
      <vt:lpstr>「鼓勵業者赴有邦交國家投資補助辦法」 申請資格及程序</vt:lpstr>
      <vt:lpstr>簡報大綱</vt:lpstr>
      <vt:lpstr>一、《補助辦法》介紹</vt:lpstr>
      <vt:lpstr>一、《補助辦法》介紹（續）</vt:lpstr>
      <vt:lpstr>二、申請資格及補助項目 投資補助</vt:lpstr>
      <vt:lpstr>二、申請資格及補助項目 投資補助（續）</vt:lpstr>
      <vt:lpstr>二、申請資格及補助項目 考察機票補助</vt:lpstr>
      <vt:lpstr>三、申請應備文件</vt:lpstr>
      <vt:lpstr>三、申請應備文件（續）</vt:lpstr>
      <vt:lpstr>四、申請及核審時程</vt:lpstr>
      <vt:lpstr>四、申請及核審時程（續）</vt:lpstr>
      <vt:lpstr>五、實例分享及補助情形</vt:lpstr>
      <vt:lpstr>五、實例分享及補助情形（續）</vt:lpstr>
      <vt:lpstr>五、實例分享及補助情形（續）</vt:lpstr>
      <vt:lpstr>其他參考資訊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本部本(109)年委辦外貿協會 海外商展下半年調整規畫</dc:title>
  <dc:creator>謝芮娣</dc:creator>
  <cp:lastModifiedBy>王本寧</cp:lastModifiedBy>
  <cp:revision>324</cp:revision>
  <cp:lastPrinted>2021-09-09T02:36:14Z</cp:lastPrinted>
  <dcterms:created xsi:type="dcterms:W3CDTF">2020-07-21T03:30:50Z</dcterms:created>
  <dcterms:modified xsi:type="dcterms:W3CDTF">2021-09-28T10:53:44Z</dcterms:modified>
</cp:coreProperties>
</file>